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5" r:id="rId4"/>
  </p:sldMasterIdLst>
  <p:notesMasterIdLst>
    <p:notesMasterId r:id="rId10"/>
  </p:notesMasterIdLst>
  <p:sldIdLst>
    <p:sldId id="443" r:id="rId5"/>
    <p:sldId id="449" r:id="rId6"/>
    <p:sldId id="445" r:id="rId7"/>
    <p:sldId id="446" r:id="rId8"/>
    <p:sldId id="441" r:id="rId9"/>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9" userDrawn="1">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AMAKI, KAZUYOSHI" initials="AK" lastIdx="3" clrIdx="0">
    <p:extLst>
      <p:ext uri="{19B8F6BF-5375-455C-9EA6-DF929625EA0E}">
        <p15:presenceInfo xmlns:p15="http://schemas.microsoft.com/office/powerpoint/2012/main" userId="S-1-5-21-575922271-569720141-4272231626-478123" providerId="AD"/>
      </p:ext>
    </p:extLst>
  </p:cmAuthor>
  <p:cmAuthor id="2" name="YOSHIZAWA, KOUDAI" initials="YK" lastIdx="1" clrIdx="1">
    <p:extLst>
      <p:ext uri="{19B8F6BF-5375-455C-9EA6-DF929625EA0E}">
        <p15:presenceInfo xmlns:p15="http://schemas.microsoft.com/office/powerpoint/2012/main" userId="YOSHIZAWA, KOUDA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00"/>
    <a:srgbClr val="00CCFF"/>
    <a:srgbClr val="009900"/>
    <a:srgbClr val="CCCC00"/>
    <a:srgbClr val="99FF33"/>
    <a:srgbClr val="3333FF"/>
    <a:srgbClr val="FF9900"/>
    <a:srgbClr val="FF99CC"/>
    <a:srgbClr val="CCFFCC"/>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47" autoAdjust="0"/>
    <p:restoredTop sz="95847" autoAdjust="0"/>
  </p:normalViewPr>
  <p:slideViewPr>
    <p:cSldViewPr>
      <p:cViewPr varScale="1">
        <p:scale>
          <a:sx n="86" d="100"/>
          <a:sy n="86" d="100"/>
        </p:scale>
        <p:origin x="918" y="60"/>
      </p:cViewPr>
      <p:guideLst>
        <p:guide orient="horz" pos="799"/>
        <p:guide pos="312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p:cViewPr>
        <p:scale>
          <a:sx n="100" d="100"/>
          <a:sy n="100" d="100"/>
        </p:scale>
        <p:origin x="1668" y="-15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735B01C7-6857-4117-82B5-9C8CCC614B10}" type="datetimeFigureOut">
              <a:rPr kumimoji="1" lang="ja-JP" altLang="en-US" smtClean="0"/>
              <a:t>2022/3/18</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DB832CEA-9328-4869-98A1-7752953FCAD4}" type="slidenum">
              <a:rPr kumimoji="1" lang="ja-JP" altLang="en-US" smtClean="0"/>
              <a:t>‹#›</a:t>
            </a:fld>
            <a:endParaRPr kumimoji="1" lang="ja-JP" altLang="en-US"/>
          </a:p>
        </p:txBody>
      </p:sp>
    </p:spTree>
    <p:extLst>
      <p:ext uri="{BB962C8B-B14F-4D97-AF65-F5344CB8AC3E}">
        <p14:creationId xmlns:p14="http://schemas.microsoft.com/office/powerpoint/2010/main" val="36874667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73025"/>
            <a:ext cx="6388100" cy="4422775"/>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90117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73025"/>
            <a:ext cx="6388100" cy="4422775"/>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2304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73025"/>
            <a:ext cx="6388100" cy="4422775"/>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01510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663" y="73025"/>
            <a:ext cx="6388100" cy="4422775"/>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772969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Text Box 30"/>
          <p:cNvSpPr txBox="1">
            <a:spLocks noChangeArrowheads="1"/>
          </p:cNvSpPr>
          <p:nvPr userDrawn="1"/>
        </p:nvSpPr>
        <p:spPr bwMode="auto">
          <a:xfrm>
            <a:off x="2307960" y="6627814"/>
            <a:ext cx="494398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sz="1200">
                <a:solidFill>
                  <a:schemeClr val="tx1"/>
                </a:solidFill>
                <a:latin typeface="Arial" charset="0"/>
                <a:ea typeface="HGP創英角ｺﾞｼｯｸUB" pitchFamily="50" charset="-128"/>
              </a:defRPr>
            </a:lvl1pPr>
            <a:lvl2pPr marL="742950" indent="-285750" eaLnBrk="0" hangingPunct="0">
              <a:defRPr kumimoji="1" sz="1200">
                <a:solidFill>
                  <a:schemeClr val="tx1"/>
                </a:solidFill>
                <a:latin typeface="Arial" charset="0"/>
                <a:ea typeface="HGP創英角ｺﾞｼｯｸUB" pitchFamily="50" charset="-128"/>
              </a:defRPr>
            </a:lvl2pPr>
            <a:lvl3pPr marL="1143000" indent="-228600" eaLnBrk="0" hangingPunct="0">
              <a:defRPr kumimoji="1" sz="1200">
                <a:solidFill>
                  <a:schemeClr val="tx1"/>
                </a:solidFill>
                <a:latin typeface="Arial" charset="0"/>
                <a:ea typeface="HGP創英角ｺﾞｼｯｸUB" pitchFamily="50" charset="-128"/>
              </a:defRPr>
            </a:lvl3pPr>
            <a:lvl4pPr marL="1600200" indent="-228600" eaLnBrk="0" hangingPunct="0">
              <a:defRPr kumimoji="1" sz="1200">
                <a:solidFill>
                  <a:schemeClr val="tx1"/>
                </a:solidFill>
                <a:latin typeface="Arial" charset="0"/>
                <a:ea typeface="HGP創英角ｺﾞｼｯｸUB" pitchFamily="50" charset="-128"/>
              </a:defRPr>
            </a:lvl4pPr>
            <a:lvl5pPr marL="2057400" indent="-228600" eaLnBrk="0" hangingPunct="0">
              <a:defRPr kumimoji="1" sz="1200">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9pPr>
          </a:lstStyle>
          <a:p>
            <a:pPr eaLnBrk="1" hangingPunct="1">
              <a:defRPr/>
            </a:pPr>
            <a:r>
              <a:rPr lang="en-US" altLang="ja-JP" sz="1000" dirty="0">
                <a:solidFill>
                  <a:srgbClr val="000000"/>
                </a:solidFill>
              </a:rPr>
              <a:t>(C) Copyright Japan Automobile Manufacturers Association, Inc., All rights reserved.</a:t>
            </a:r>
          </a:p>
        </p:txBody>
      </p:sp>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r="8975" b="2905"/>
          <a:stretch>
            <a:fillRect/>
          </a:stretch>
        </p:blipFill>
        <p:spPr bwMode="auto">
          <a:xfrm>
            <a:off x="460905" y="6434138"/>
            <a:ext cx="9016868"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タイトル 1"/>
          <p:cNvSpPr>
            <a:spLocks noGrp="1"/>
          </p:cNvSpPr>
          <p:nvPr>
            <p:ph type="ctrTitle"/>
          </p:nvPr>
        </p:nvSpPr>
        <p:spPr>
          <a:xfrm>
            <a:off x="742950" y="2130426"/>
            <a:ext cx="8420100" cy="1470025"/>
          </a:xfrm>
          <a:prstGeom prst="rect">
            <a:avLst/>
          </a:prstGeo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2893362F-1ABB-4E6A-BF97-C6BDA4C7DEDE}" type="slidenum">
              <a:rPr lang="en-US" altLang="ja-JP"/>
              <a:pPr>
                <a:defRPr/>
              </a:pPr>
              <a:t>‹#›</a:t>
            </a:fld>
            <a:endParaRPr lang="en-US" altLang="ja-JP" dirty="0"/>
          </a:p>
        </p:txBody>
      </p:sp>
      <p:sp>
        <p:nvSpPr>
          <p:cNvPr id="7" name="Rectangle 7"/>
          <p:cNvSpPr>
            <a:spLocks noGrp="1" noChangeArrowheads="1"/>
          </p:cNvSpPr>
          <p:nvPr>
            <p:ph type="dt" sz="half" idx="11"/>
          </p:nvPr>
        </p:nvSpPr>
        <p:spPr/>
        <p:txBody>
          <a:bodyPr/>
          <a:lstStyle>
            <a:lvl1pPr fontAlgn="auto">
              <a:spcBef>
                <a:spcPts val="0"/>
              </a:spcBef>
              <a:spcAft>
                <a:spcPts val="0"/>
              </a:spcAft>
              <a:defRPr/>
            </a:lvl1pPr>
          </a:lstStyle>
          <a:p>
            <a:pPr>
              <a:defRPr/>
            </a:pPr>
            <a:endParaRPr lang="en-US" altLang="ja-JP" dirty="0"/>
          </a:p>
        </p:txBody>
      </p:sp>
      <p:sp>
        <p:nvSpPr>
          <p:cNvPr id="8" name="Rectangle 8"/>
          <p:cNvSpPr>
            <a:spLocks noGrp="1" noChangeArrowheads="1"/>
          </p:cNvSpPr>
          <p:nvPr>
            <p:ph type="ftr" sz="quarter" idx="12"/>
          </p:nvPr>
        </p:nvSpPr>
        <p:spPr/>
        <p:txBody>
          <a:bodyPr/>
          <a:lstStyle>
            <a:lvl1pPr fontAlgn="auto">
              <a:spcBef>
                <a:spcPts val="0"/>
              </a:spcBef>
              <a:spcAft>
                <a:spcPts val="0"/>
              </a:spcAft>
              <a:defRPr dirty="0"/>
            </a:lvl1pPr>
          </a:lstStyle>
          <a:p>
            <a:pPr>
              <a:defRPr/>
            </a:pPr>
            <a:endParaRPr lang="en-US" altLang="ja-JP" dirty="0"/>
          </a:p>
        </p:txBody>
      </p:sp>
    </p:spTree>
    <p:extLst>
      <p:ext uri="{BB962C8B-B14F-4D97-AF65-F5344CB8AC3E}">
        <p14:creationId xmlns:p14="http://schemas.microsoft.com/office/powerpoint/2010/main" val="1297027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4" name="Text Box 30"/>
          <p:cNvSpPr txBox="1">
            <a:spLocks noChangeArrowheads="1"/>
          </p:cNvSpPr>
          <p:nvPr userDrawn="1"/>
        </p:nvSpPr>
        <p:spPr bwMode="auto">
          <a:xfrm>
            <a:off x="2307960" y="6627814"/>
            <a:ext cx="494398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sz="1200">
                <a:solidFill>
                  <a:schemeClr val="tx1"/>
                </a:solidFill>
                <a:latin typeface="Arial" charset="0"/>
                <a:ea typeface="HGP創英角ｺﾞｼｯｸUB" pitchFamily="50" charset="-128"/>
              </a:defRPr>
            </a:lvl1pPr>
            <a:lvl2pPr marL="742950" indent="-285750" eaLnBrk="0" hangingPunct="0">
              <a:defRPr kumimoji="1" sz="1200">
                <a:solidFill>
                  <a:schemeClr val="tx1"/>
                </a:solidFill>
                <a:latin typeface="Arial" charset="0"/>
                <a:ea typeface="HGP創英角ｺﾞｼｯｸUB" pitchFamily="50" charset="-128"/>
              </a:defRPr>
            </a:lvl2pPr>
            <a:lvl3pPr marL="1143000" indent="-228600" eaLnBrk="0" hangingPunct="0">
              <a:defRPr kumimoji="1" sz="1200">
                <a:solidFill>
                  <a:schemeClr val="tx1"/>
                </a:solidFill>
                <a:latin typeface="Arial" charset="0"/>
                <a:ea typeface="HGP創英角ｺﾞｼｯｸUB" pitchFamily="50" charset="-128"/>
              </a:defRPr>
            </a:lvl3pPr>
            <a:lvl4pPr marL="1600200" indent="-228600" eaLnBrk="0" hangingPunct="0">
              <a:defRPr kumimoji="1" sz="1200">
                <a:solidFill>
                  <a:schemeClr val="tx1"/>
                </a:solidFill>
                <a:latin typeface="Arial" charset="0"/>
                <a:ea typeface="HGP創英角ｺﾞｼｯｸUB" pitchFamily="50" charset="-128"/>
              </a:defRPr>
            </a:lvl4pPr>
            <a:lvl5pPr marL="2057400" indent="-228600" eaLnBrk="0" hangingPunct="0">
              <a:defRPr kumimoji="1" sz="1200">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9pPr>
          </a:lstStyle>
          <a:p>
            <a:pPr eaLnBrk="1" hangingPunct="1">
              <a:defRPr/>
            </a:pPr>
            <a:r>
              <a:rPr lang="en-US" altLang="ja-JP" sz="1000" dirty="0">
                <a:solidFill>
                  <a:srgbClr val="000000"/>
                </a:solidFill>
              </a:rPr>
              <a:t>(C) Copyright Japan Automobile Manufacturers Association, Inc., All rights reserved.</a:t>
            </a:r>
          </a:p>
        </p:txBody>
      </p:sp>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1600201"/>
            <a:ext cx="8915400" cy="452596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4D8442CD-A445-4B1D-A35C-3C33C5F514F0}" type="slidenum">
              <a:rPr lang="en-US" altLang="ja-JP"/>
              <a:pPr>
                <a:defRPr/>
              </a:pPr>
              <a:t>‹#›</a:t>
            </a:fld>
            <a:endParaRPr lang="en-US" altLang="ja-JP" dirty="0"/>
          </a:p>
        </p:txBody>
      </p:sp>
      <p:sp>
        <p:nvSpPr>
          <p:cNvPr id="6" name="Rectangle 7"/>
          <p:cNvSpPr>
            <a:spLocks noGrp="1" noChangeArrowheads="1"/>
          </p:cNvSpPr>
          <p:nvPr>
            <p:ph type="dt" sz="half" idx="11"/>
          </p:nvPr>
        </p:nvSpPr>
        <p:spPr/>
        <p:txBody>
          <a:bodyPr/>
          <a:lstStyle>
            <a:lvl1pPr fontAlgn="auto">
              <a:spcBef>
                <a:spcPts val="0"/>
              </a:spcBef>
              <a:spcAft>
                <a:spcPts val="0"/>
              </a:spcAft>
              <a:defRPr/>
            </a:lvl1pPr>
          </a:lstStyle>
          <a:p>
            <a:pPr>
              <a:defRPr/>
            </a:pPr>
            <a:endParaRPr lang="en-US" altLang="ja-JP" dirty="0"/>
          </a:p>
        </p:txBody>
      </p:sp>
      <p:sp>
        <p:nvSpPr>
          <p:cNvPr id="7" name="Rectangle 8"/>
          <p:cNvSpPr>
            <a:spLocks noGrp="1" noChangeArrowheads="1"/>
          </p:cNvSpPr>
          <p:nvPr>
            <p:ph type="ftr" sz="quarter" idx="12"/>
          </p:nvPr>
        </p:nvSpPr>
        <p:spPr/>
        <p:txBody>
          <a:bodyPr/>
          <a:lstStyle>
            <a:lvl1pPr fontAlgn="auto">
              <a:spcBef>
                <a:spcPts val="0"/>
              </a:spcBef>
              <a:spcAft>
                <a:spcPts val="0"/>
              </a:spcAft>
              <a:defRPr/>
            </a:lvl1pPr>
          </a:lstStyle>
          <a:p>
            <a:pPr>
              <a:defRPr/>
            </a:pPr>
            <a:endParaRPr lang="en-US" altLang="ja-JP" dirty="0"/>
          </a:p>
        </p:txBody>
      </p:sp>
    </p:spTree>
    <p:extLst>
      <p:ext uri="{BB962C8B-B14F-4D97-AF65-F5344CB8AC3E}">
        <p14:creationId xmlns:p14="http://schemas.microsoft.com/office/powerpoint/2010/main" val="437549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4" name="Text Box 30"/>
          <p:cNvSpPr txBox="1">
            <a:spLocks noChangeArrowheads="1"/>
          </p:cNvSpPr>
          <p:nvPr userDrawn="1"/>
        </p:nvSpPr>
        <p:spPr bwMode="auto">
          <a:xfrm>
            <a:off x="2307960" y="6627814"/>
            <a:ext cx="494398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sz="1200">
                <a:solidFill>
                  <a:schemeClr val="tx1"/>
                </a:solidFill>
                <a:latin typeface="Arial" charset="0"/>
                <a:ea typeface="HGP創英角ｺﾞｼｯｸUB" pitchFamily="50" charset="-128"/>
              </a:defRPr>
            </a:lvl1pPr>
            <a:lvl2pPr marL="742950" indent="-285750" eaLnBrk="0" hangingPunct="0">
              <a:defRPr kumimoji="1" sz="1200">
                <a:solidFill>
                  <a:schemeClr val="tx1"/>
                </a:solidFill>
                <a:latin typeface="Arial" charset="0"/>
                <a:ea typeface="HGP創英角ｺﾞｼｯｸUB" pitchFamily="50" charset="-128"/>
              </a:defRPr>
            </a:lvl2pPr>
            <a:lvl3pPr marL="1143000" indent="-228600" eaLnBrk="0" hangingPunct="0">
              <a:defRPr kumimoji="1" sz="1200">
                <a:solidFill>
                  <a:schemeClr val="tx1"/>
                </a:solidFill>
                <a:latin typeface="Arial" charset="0"/>
                <a:ea typeface="HGP創英角ｺﾞｼｯｸUB" pitchFamily="50" charset="-128"/>
              </a:defRPr>
            </a:lvl3pPr>
            <a:lvl4pPr marL="1600200" indent="-228600" eaLnBrk="0" hangingPunct="0">
              <a:defRPr kumimoji="1" sz="1200">
                <a:solidFill>
                  <a:schemeClr val="tx1"/>
                </a:solidFill>
                <a:latin typeface="Arial" charset="0"/>
                <a:ea typeface="HGP創英角ｺﾞｼｯｸUB" pitchFamily="50" charset="-128"/>
              </a:defRPr>
            </a:lvl4pPr>
            <a:lvl5pPr marL="2057400" indent="-228600" eaLnBrk="0" hangingPunct="0">
              <a:defRPr kumimoji="1" sz="1200">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9pPr>
          </a:lstStyle>
          <a:p>
            <a:pPr eaLnBrk="1" hangingPunct="1">
              <a:defRPr/>
            </a:pPr>
            <a:r>
              <a:rPr lang="en-US" altLang="ja-JP" sz="1000" dirty="0">
                <a:solidFill>
                  <a:srgbClr val="000000"/>
                </a:solidFill>
              </a:rPr>
              <a:t>(C) Copyright Japan Automobile Manufacturers Association, Inc., All rights reserved.</a:t>
            </a:r>
          </a:p>
        </p:txBody>
      </p:sp>
      <p:sp>
        <p:nvSpPr>
          <p:cNvPr id="2" name="縦書きタイトル 1"/>
          <p:cNvSpPr>
            <a:spLocks noGrp="1"/>
          </p:cNvSpPr>
          <p:nvPr>
            <p:ph type="title" orient="vert"/>
          </p:nvPr>
        </p:nvSpPr>
        <p:spPr>
          <a:xfrm>
            <a:off x="7181850" y="274639"/>
            <a:ext cx="2228850" cy="5851525"/>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C6712153-ACD4-40A0-87B4-618530DFD754}" type="slidenum">
              <a:rPr lang="en-US" altLang="ja-JP"/>
              <a:pPr>
                <a:defRPr/>
              </a:pPr>
              <a:t>‹#›</a:t>
            </a:fld>
            <a:endParaRPr lang="en-US" altLang="ja-JP" dirty="0"/>
          </a:p>
        </p:txBody>
      </p:sp>
      <p:sp>
        <p:nvSpPr>
          <p:cNvPr id="6" name="Rectangle 7"/>
          <p:cNvSpPr>
            <a:spLocks noGrp="1" noChangeArrowheads="1"/>
          </p:cNvSpPr>
          <p:nvPr>
            <p:ph type="dt" sz="half" idx="11"/>
          </p:nvPr>
        </p:nvSpPr>
        <p:spPr/>
        <p:txBody>
          <a:bodyPr/>
          <a:lstStyle>
            <a:lvl1pPr fontAlgn="auto">
              <a:spcBef>
                <a:spcPts val="0"/>
              </a:spcBef>
              <a:spcAft>
                <a:spcPts val="0"/>
              </a:spcAft>
              <a:defRPr/>
            </a:lvl1pPr>
          </a:lstStyle>
          <a:p>
            <a:pPr>
              <a:defRPr/>
            </a:pPr>
            <a:endParaRPr lang="en-US" altLang="ja-JP" dirty="0"/>
          </a:p>
        </p:txBody>
      </p:sp>
      <p:sp>
        <p:nvSpPr>
          <p:cNvPr id="7" name="Rectangle 8"/>
          <p:cNvSpPr>
            <a:spLocks noGrp="1" noChangeArrowheads="1"/>
          </p:cNvSpPr>
          <p:nvPr>
            <p:ph type="ftr" sz="quarter" idx="12"/>
          </p:nvPr>
        </p:nvSpPr>
        <p:spPr/>
        <p:txBody>
          <a:bodyPr/>
          <a:lstStyle>
            <a:lvl1pPr fontAlgn="auto">
              <a:spcBef>
                <a:spcPts val="0"/>
              </a:spcBef>
              <a:spcAft>
                <a:spcPts val="0"/>
              </a:spcAft>
              <a:defRPr/>
            </a:lvl1pPr>
          </a:lstStyle>
          <a:p>
            <a:pPr>
              <a:defRPr/>
            </a:pPr>
            <a:endParaRPr lang="en-US" altLang="ja-JP" dirty="0"/>
          </a:p>
        </p:txBody>
      </p:sp>
    </p:spTree>
    <p:extLst>
      <p:ext uri="{BB962C8B-B14F-4D97-AF65-F5344CB8AC3E}">
        <p14:creationId xmlns:p14="http://schemas.microsoft.com/office/powerpoint/2010/main" val="794344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700649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Text Box 30"/>
          <p:cNvSpPr txBox="1">
            <a:spLocks noChangeArrowheads="1"/>
          </p:cNvSpPr>
          <p:nvPr userDrawn="1"/>
        </p:nvSpPr>
        <p:spPr bwMode="auto">
          <a:xfrm>
            <a:off x="2307960" y="6627814"/>
            <a:ext cx="494398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sz="1200">
                <a:solidFill>
                  <a:schemeClr val="tx1"/>
                </a:solidFill>
                <a:latin typeface="Arial" charset="0"/>
                <a:ea typeface="HGP創英角ｺﾞｼｯｸUB" pitchFamily="50" charset="-128"/>
              </a:defRPr>
            </a:lvl1pPr>
            <a:lvl2pPr marL="742950" indent="-285750" eaLnBrk="0" hangingPunct="0">
              <a:defRPr kumimoji="1" sz="1200">
                <a:solidFill>
                  <a:schemeClr val="tx1"/>
                </a:solidFill>
                <a:latin typeface="Arial" charset="0"/>
                <a:ea typeface="HGP創英角ｺﾞｼｯｸUB" pitchFamily="50" charset="-128"/>
              </a:defRPr>
            </a:lvl2pPr>
            <a:lvl3pPr marL="1143000" indent="-228600" eaLnBrk="0" hangingPunct="0">
              <a:defRPr kumimoji="1" sz="1200">
                <a:solidFill>
                  <a:schemeClr val="tx1"/>
                </a:solidFill>
                <a:latin typeface="Arial" charset="0"/>
                <a:ea typeface="HGP創英角ｺﾞｼｯｸUB" pitchFamily="50" charset="-128"/>
              </a:defRPr>
            </a:lvl3pPr>
            <a:lvl4pPr marL="1600200" indent="-228600" eaLnBrk="0" hangingPunct="0">
              <a:defRPr kumimoji="1" sz="1200">
                <a:solidFill>
                  <a:schemeClr val="tx1"/>
                </a:solidFill>
                <a:latin typeface="Arial" charset="0"/>
                <a:ea typeface="HGP創英角ｺﾞｼｯｸUB" pitchFamily="50" charset="-128"/>
              </a:defRPr>
            </a:lvl4pPr>
            <a:lvl5pPr marL="2057400" indent="-228600" eaLnBrk="0" hangingPunct="0">
              <a:defRPr kumimoji="1" sz="1200">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9pPr>
          </a:lstStyle>
          <a:p>
            <a:pPr eaLnBrk="1" hangingPunct="1">
              <a:defRPr/>
            </a:pPr>
            <a:r>
              <a:rPr lang="en-US" altLang="ja-JP" sz="1000" dirty="0">
                <a:solidFill>
                  <a:srgbClr val="000000"/>
                </a:solidFill>
              </a:rPr>
              <a:t>(C) Copyright Japan Automobile Manufacturers Association, Inc., All rights reserved.</a:t>
            </a:r>
          </a:p>
        </p:txBody>
      </p:sp>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 y="1600201"/>
            <a:ext cx="8915400" cy="4525963"/>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9C66C269-B606-4738-AA03-C7565DE15CC5}" type="slidenum">
              <a:rPr lang="en-US" altLang="ja-JP"/>
              <a:pPr>
                <a:defRPr/>
              </a:pPr>
              <a:t>‹#›</a:t>
            </a:fld>
            <a:endParaRPr lang="en-US" altLang="ja-JP" dirty="0"/>
          </a:p>
        </p:txBody>
      </p:sp>
      <p:sp>
        <p:nvSpPr>
          <p:cNvPr id="6" name="Rectangle 7"/>
          <p:cNvSpPr>
            <a:spLocks noGrp="1" noChangeArrowheads="1"/>
          </p:cNvSpPr>
          <p:nvPr>
            <p:ph type="dt" sz="half" idx="11"/>
          </p:nvPr>
        </p:nvSpPr>
        <p:spPr/>
        <p:txBody>
          <a:bodyPr/>
          <a:lstStyle>
            <a:lvl1pPr fontAlgn="auto">
              <a:spcBef>
                <a:spcPts val="0"/>
              </a:spcBef>
              <a:spcAft>
                <a:spcPts val="0"/>
              </a:spcAft>
              <a:defRPr/>
            </a:lvl1pPr>
          </a:lstStyle>
          <a:p>
            <a:pPr>
              <a:defRPr/>
            </a:pPr>
            <a:endParaRPr lang="en-US" altLang="ja-JP" dirty="0"/>
          </a:p>
        </p:txBody>
      </p:sp>
      <p:sp>
        <p:nvSpPr>
          <p:cNvPr id="7" name="Rectangle 8"/>
          <p:cNvSpPr>
            <a:spLocks noGrp="1" noChangeArrowheads="1"/>
          </p:cNvSpPr>
          <p:nvPr>
            <p:ph type="ftr" sz="quarter" idx="12"/>
          </p:nvPr>
        </p:nvSpPr>
        <p:spPr/>
        <p:txBody>
          <a:bodyPr/>
          <a:lstStyle>
            <a:lvl1pPr fontAlgn="auto">
              <a:spcBef>
                <a:spcPts val="0"/>
              </a:spcBef>
              <a:spcAft>
                <a:spcPts val="0"/>
              </a:spcAft>
              <a:defRPr/>
            </a:lvl1pPr>
          </a:lstStyle>
          <a:p>
            <a:pPr>
              <a:defRPr/>
            </a:pPr>
            <a:endParaRPr lang="en-US" altLang="ja-JP" dirty="0"/>
          </a:p>
        </p:txBody>
      </p:sp>
    </p:spTree>
    <p:extLst>
      <p:ext uri="{BB962C8B-B14F-4D97-AF65-F5344CB8AC3E}">
        <p14:creationId xmlns:p14="http://schemas.microsoft.com/office/powerpoint/2010/main" val="19864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Text Box 30"/>
          <p:cNvSpPr txBox="1">
            <a:spLocks noChangeArrowheads="1"/>
          </p:cNvSpPr>
          <p:nvPr userDrawn="1"/>
        </p:nvSpPr>
        <p:spPr bwMode="auto">
          <a:xfrm>
            <a:off x="2307960" y="6627814"/>
            <a:ext cx="494398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sz="1200">
                <a:solidFill>
                  <a:schemeClr val="tx1"/>
                </a:solidFill>
                <a:latin typeface="Arial" charset="0"/>
                <a:ea typeface="HGP創英角ｺﾞｼｯｸUB" pitchFamily="50" charset="-128"/>
              </a:defRPr>
            </a:lvl1pPr>
            <a:lvl2pPr marL="742950" indent="-285750" eaLnBrk="0" hangingPunct="0">
              <a:defRPr kumimoji="1" sz="1200">
                <a:solidFill>
                  <a:schemeClr val="tx1"/>
                </a:solidFill>
                <a:latin typeface="Arial" charset="0"/>
                <a:ea typeface="HGP創英角ｺﾞｼｯｸUB" pitchFamily="50" charset="-128"/>
              </a:defRPr>
            </a:lvl2pPr>
            <a:lvl3pPr marL="1143000" indent="-228600" eaLnBrk="0" hangingPunct="0">
              <a:defRPr kumimoji="1" sz="1200">
                <a:solidFill>
                  <a:schemeClr val="tx1"/>
                </a:solidFill>
                <a:latin typeface="Arial" charset="0"/>
                <a:ea typeface="HGP創英角ｺﾞｼｯｸUB" pitchFamily="50" charset="-128"/>
              </a:defRPr>
            </a:lvl3pPr>
            <a:lvl4pPr marL="1600200" indent="-228600" eaLnBrk="0" hangingPunct="0">
              <a:defRPr kumimoji="1" sz="1200">
                <a:solidFill>
                  <a:schemeClr val="tx1"/>
                </a:solidFill>
                <a:latin typeface="Arial" charset="0"/>
                <a:ea typeface="HGP創英角ｺﾞｼｯｸUB" pitchFamily="50" charset="-128"/>
              </a:defRPr>
            </a:lvl4pPr>
            <a:lvl5pPr marL="2057400" indent="-228600" eaLnBrk="0" hangingPunct="0">
              <a:defRPr kumimoji="1" sz="1200">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9pPr>
          </a:lstStyle>
          <a:p>
            <a:pPr eaLnBrk="1" hangingPunct="1">
              <a:defRPr/>
            </a:pPr>
            <a:r>
              <a:rPr lang="en-US" altLang="ja-JP" sz="1000" dirty="0">
                <a:solidFill>
                  <a:srgbClr val="000000"/>
                </a:solidFill>
              </a:rPr>
              <a:t>(C) Copyright Japan Automobile Manufacturers Association, Inc., All rights reserved.</a:t>
            </a:r>
          </a:p>
        </p:txBody>
      </p:sp>
      <p:sp>
        <p:nvSpPr>
          <p:cNvPr id="2" name="タイトル 1"/>
          <p:cNvSpPr>
            <a:spLocks noGrp="1"/>
          </p:cNvSpPr>
          <p:nvPr>
            <p:ph type="title"/>
          </p:nvPr>
        </p:nvSpPr>
        <p:spPr>
          <a:xfrm>
            <a:off x="782506" y="4406901"/>
            <a:ext cx="8420100" cy="1362075"/>
          </a:xfrm>
          <a:prstGeom prst="rect">
            <a:avLst/>
          </a:prstGeo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999737C4-A232-4CAF-8B89-6CC303F06CC2}" type="slidenum">
              <a:rPr lang="en-US" altLang="ja-JP"/>
              <a:pPr>
                <a:defRPr/>
              </a:pPr>
              <a:t>‹#›</a:t>
            </a:fld>
            <a:endParaRPr lang="en-US" altLang="ja-JP" dirty="0"/>
          </a:p>
        </p:txBody>
      </p:sp>
      <p:sp>
        <p:nvSpPr>
          <p:cNvPr id="6" name="Rectangle 7"/>
          <p:cNvSpPr>
            <a:spLocks noGrp="1" noChangeArrowheads="1"/>
          </p:cNvSpPr>
          <p:nvPr>
            <p:ph type="dt" sz="half" idx="11"/>
          </p:nvPr>
        </p:nvSpPr>
        <p:spPr/>
        <p:txBody>
          <a:bodyPr/>
          <a:lstStyle>
            <a:lvl1pPr fontAlgn="auto">
              <a:spcBef>
                <a:spcPts val="0"/>
              </a:spcBef>
              <a:spcAft>
                <a:spcPts val="0"/>
              </a:spcAft>
              <a:defRPr/>
            </a:lvl1pPr>
          </a:lstStyle>
          <a:p>
            <a:pPr>
              <a:defRPr/>
            </a:pPr>
            <a:endParaRPr lang="en-US" altLang="ja-JP" dirty="0"/>
          </a:p>
        </p:txBody>
      </p:sp>
      <p:sp>
        <p:nvSpPr>
          <p:cNvPr id="7" name="Rectangle 8"/>
          <p:cNvSpPr>
            <a:spLocks noGrp="1" noChangeArrowheads="1"/>
          </p:cNvSpPr>
          <p:nvPr>
            <p:ph type="ftr" sz="quarter" idx="12"/>
          </p:nvPr>
        </p:nvSpPr>
        <p:spPr/>
        <p:txBody>
          <a:bodyPr/>
          <a:lstStyle>
            <a:lvl1pPr fontAlgn="auto">
              <a:spcBef>
                <a:spcPts val="0"/>
              </a:spcBef>
              <a:spcAft>
                <a:spcPts val="0"/>
              </a:spcAft>
              <a:defRPr/>
            </a:lvl1pPr>
          </a:lstStyle>
          <a:p>
            <a:pPr>
              <a:defRPr/>
            </a:pPr>
            <a:endParaRPr lang="en-US" altLang="ja-JP" dirty="0"/>
          </a:p>
        </p:txBody>
      </p:sp>
    </p:spTree>
    <p:extLst>
      <p:ext uri="{BB962C8B-B14F-4D97-AF65-F5344CB8AC3E}">
        <p14:creationId xmlns:p14="http://schemas.microsoft.com/office/powerpoint/2010/main" val="3469060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Text Box 30"/>
          <p:cNvSpPr txBox="1">
            <a:spLocks noChangeArrowheads="1"/>
          </p:cNvSpPr>
          <p:nvPr userDrawn="1"/>
        </p:nvSpPr>
        <p:spPr bwMode="auto">
          <a:xfrm>
            <a:off x="2307960" y="6627814"/>
            <a:ext cx="494398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sz="1200">
                <a:solidFill>
                  <a:schemeClr val="tx1"/>
                </a:solidFill>
                <a:latin typeface="Arial" charset="0"/>
                <a:ea typeface="HGP創英角ｺﾞｼｯｸUB" pitchFamily="50" charset="-128"/>
              </a:defRPr>
            </a:lvl1pPr>
            <a:lvl2pPr marL="742950" indent="-285750" eaLnBrk="0" hangingPunct="0">
              <a:defRPr kumimoji="1" sz="1200">
                <a:solidFill>
                  <a:schemeClr val="tx1"/>
                </a:solidFill>
                <a:latin typeface="Arial" charset="0"/>
                <a:ea typeface="HGP創英角ｺﾞｼｯｸUB" pitchFamily="50" charset="-128"/>
              </a:defRPr>
            </a:lvl2pPr>
            <a:lvl3pPr marL="1143000" indent="-228600" eaLnBrk="0" hangingPunct="0">
              <a:defRPr kumimoji="1" sz="1200">
                <a:solidFill>
                  <a:schemeClr val="tx1"/>
                </a:solidFill>
                <a:latin typeface="Arial" charset="0"/>
                <a:ea typeface="HGP創英角ｺﾞｼｯｸUB" pitchFamily="50" charset="-128"/>
              </a:defRPr>
            </a:lvl3pPr>
            <a:lvl4pPr marL="1600200" indent="-228600" eaLnBrk="0" hangingPunct="0">
              <a:defRPr kumimoji="1" sz="1200">
                <a:solidFill>
                  <a:schemeClr val="tx1"/>
                </a:solidFill>
                <a:latin typeface="Arial" charset="0"/>
                <a:ea typeface="HGP創英角ｺﾞｼｯｸUB" pitchFamily="50" charset="-128"/>
              </a:defRPr>
            </a:lvl4pPr>
            <a:lvl5pPr marL="2057400" indent="-228600" eaLnBrk="0" hangingPunct="0">
              <a:defRPr kumimoji="1" sz="1200">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9pPr>
          </a:lstStyle>
          <a:p>
            <a:pPr eaLnBrk="1" hangingPunct="1">
              <a:defRPr/>
            </a:pPr>
            <a:r>
              <a:rPr lang="en-US" altLang="ja-JP" sz="1000" dirty="0">
                <a:solidFill>
                  <a:srgbClr val="000000"/>
                </a:solidFill>
              </a:rPr>
              <a:t>(C) Copyright Japan Automobile Manufacturers Association, Inc., All rights reserved.</a:t>
            </a:r>
          </a:p>
        </p:txBody>
      </p:sp>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0" y="1600201"/>
            <a:ext cx="437515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12A76192-F970-4F31-A3E6-2C1939262914}" type="slidenum">
              <a:rPr lang="en-US" altLang="ja-JP"/>
              <a:pPr>
                <a:defRPr/>
              </a:pPr>
              <a:t>‹#›</a:t>
            </a:fld>
            <a:endParaRPr lang="en-US" altLang="ja-JP" dirty="0"/>
          </a:p>
        </p:txBody>
      </p:sp>
      <p:sp>
        <p:nvSpPr>
          <p:cNvPr id="7" name="Rectangle 7"/>
          <p:cNvSpPr>
            <a:spLocks noGrp="1" noChangeArrowheads="1"/>
          </p:cNvSpPr>
          <p:nvPr>
            <p:ph type="dt" sz="half" idx="11"/>
          </p:nvPr>
        </p:nvSpPr>
        <p:spPr/>
        <p:txBody>
          <a:bodyPr/>
          <a:lstStyle>
            <a:lvl1pPr fontAlgn="auto">
              <a:spcBef>
                <a:spcPts val="0"/>
              </a:spcBef>
              <a:spcAft>
                <a:spcPts val="0"/>
              </a:spcAft>
              <a:defRPr/>
            </a:lvl1pPr>
          </a:lstStyle>
          <a:p>
            <a:pPr>
              <a:defRPr/>
            </a:pPr>
            <a:endParaRPr lang="en-US" altLang="ja-JP" dirty="0"/>
          </a:p>
        </p:txBody>
      </p:sp>
      <p:sp>
        <p:nvSpPr>
          <p:cNvPr id="8" name="Rectangle 8"/>
          <p:cNvSpPr>
            <a:spLocks noGrp="1" noChangeArrowheads="1"/>
          </p:cNvSpPr>
          <p:nvPr>
            <p:ph type="ftr" sz="quarter" idx="12"/>
          </p:nvPr>
        </p:nvSpPr>
        <p:spPr/>
        <p:txBody>
          <a:bodyPr/>
          <a:lstStyle>
            <a:lvl1pPr fontAlgn="auto">
              <a:spcBef>
                <a:spcPts val="0"/>
              </a:spcBef>
              <a:spcAft>
                <a:spcPts val="0"/>
              </a:spcAft>
              <a:defRPr/>
            </a:lvl1pPr>
          </a:lstStyle>
          <a:p>
            <a:pPr>
              <a:defRPr/>
            </a:pPr>
            <a:endParaRPr lang="en-US" altLang="ja-JP" dirty="0"/>
          </a:p>
        </p:txBody>
      </p:sp>
    </p:spTree>
    <p:extLst>
      <p:ext uri="{BB962C8B-B14F-4D97-AF65-F5344CB8AC3E}">
        <p14:creationId xmlns:p14="http://schemas.microsoft.com/office/powerpoint/2010/main" val="874024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7" name="Text Box 30"/>
          <p:cNvSpPr txBox="1">
            <a:spLocks noChangeArrowheads="1"/>
          </p:cNvSpPr>
          <p:nvPr userDrawn="1"/>
        </p:nvSpPr>
        <p:spPr bwMode="auto">
          <a:xfrm>
            <a:off x="2307960" y="6627814"/>
            <a:ext cx="494398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sz="1200">
                <a:solidFill>
                  <a:schemeClr val="tx1"/>
                </a:solidFill>
                <a:latin typeface="Arial" charset="0"/>
                <a:ea typeface="HGP創英角ｺﾞｼｯｸUB" pitchFamily="50" charset="-128"/>
              </a:defRPr>
            </a:lvl1pPr>
            <a:lvl2pPr marL="742950" indent="-285750" eaLnBrk="0" hangingPunct="0">
              <a:defRPr kumimoji="1" sz="1200">
                <a:solidFill>
                  <a:schemeClr val="tx1"/>
                </a:solidFill>
                <a:latin typeface="Arial" charset="0"/>
                <a:ea typeface="HGP創英角ｺﾞｼｯｸUB" pitchFamily="50" charset="-128"/>
              </a:defRPr>
            </a:lvl2pPr>
            <a:lvl3pPr marL="1143000" indent="-228600" eaLnBrk="0" hangingPunct="0">
              <a:defRPr kumimoji="1" sz="1200">
                <a:solidFill>
                  <a:schemeClr val="tx1"/>
                </a:solidFill>
                <a:latin typeface="Arial" charset="0"/>
                <a:ea typeface="HGP創英角ｺﾞｼｯｸUB" pitchFamily="50" charset="-128"/>
              </a:defRPr>
            </a:lvl3pPr>
            <a:lvl4pPr marL="1600200" indent="-228600" eaLnBrk="0" hangingPunct="0">
              <a:defRPr kumimoji="1" sz="1200">
                <a:solidFill>
                  <a:schemeClr val="tx1"/>
                </a:solidFill>
                <a:latin typeface="Arial" charset="0"/>
                <a:ea typeface="HGP創英角ｺﾞｼｯｸUB" pitchFamily="50" charset="-128"/>
              </a:defRPr>
            </a:lvl4pPr>
            <a:lvl5pPr marL="2057400" indent="-228600" eaLnBrk="0" hangingPunct="0">
              <a:defRPr kumimoji="1" sz="1200">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9pPr>
          </a:lstStyle>
          <a:p>
            <a:pPr eaLnBrk="1" hangingPunct="1">
              <a:defRPr/>
            </a:pPr>
            <a:r>
              <a:rPr lang="en-US" altLang="ja-JP" sz="1000" dirty="0">
                <a:solidFill>
                  <a:srgbClr val="000000"/>
                </a:solidFill>
              </a:rPr>
              <a:t>(C) Copyright Japan Automobile Manufacturers Association, Inc., All rights reserved.</a:t>
            </a:r>
          </a:p>
        </p:txBody>
      </p:sp>
      <p:sp>
        <p:nvSpPr>
          <p:cNvPr id="2" name="タイトル 1"/>
          <p:cNvSpPr>
            <a:spLocks noGrp="1"/>
          </p:cNvSpPr>
          <p:nvPr>
            <p:ph type="title"/>
          </p:nvPr>
        </p:nvSpPr>
        <p:spPr>
          <a:xfrm>
            <a:off x="495300" y="274638"/>
            <a:ext cx="8915400" cy="1143000"/>
          </a:xfrm>
          <a:prstGeom prst="rect">
            <a:avLst/>
          </a:prstGeo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1" y="1535113"/>
            <a:ext cx="4378590"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7E7071F7-9D82-4272-99CA-8C81FA1EB395}" type="slidenum">
              <a:rPr lang="en-US" altLang="ja-JP"/>
              <a:pPr>
                <a:defRPr/>
              </a:pPr>
              <a:t>‹#›</a:t>
            </a:fld>
            <a:endParaRPr lang="en-US" altLang="ja-JP" dirty="0"/>
          </a:p>
        </p:txBody>
      </p:sp>
      <p:sp>
        <p:nvSpPr>
          <p:cNvPr id="9" name="Rectangle 7"/>
          <p:cNvSpPr>
            <a:spLocks noGrp="1" noChangeArrowheads="1"/>
          </p:cNvSpPr>
          <p:nvPr>
            <p:ph type="dt" sz="half" idx="11"/>
          </p:nvPr>
        </p:nvSpPr>
        <p:spPr/>
        <p:txBody>
          <a:bodyPr/>
          <a:lstStyle>
            <a:lvl1pPr fontAlgn="auto">
              <a:spcBef>
                <a:spcPts val="0"/>
              </a:spcBef>
              <a:spcAft>
                <a:spcPts val="0"/>
              </a:spcAft>
              <a:defRPr/>
            </a:lvl1pPr>
          </a:lstStyle>
          <a:p>
            <a:pPr>
              <a:defRPr/>
            </a:pPr>
            <a:endParaRPr lang="en-US" altLang="ja-JP" dirty="0"/>
          </a:p>
        </p:txBody>
      </p:sp>
      <p:sp>
        <p:nvSpPr>
          <p:cNvPr id="10" name="Rectangle 8"/>
          <p:cNvSpPr>
            <a:spLocks noGrp="1" noChangeArrowheads="1"/>
          </p:cNvSpPr>
          <p:nvPr>
            <p:ph type="ftr" sz="quarter" idx="12"/>
          </p:nvPr>
        </p:nvSpPr>
        <p:spPr/>
        <p:txBody>
          <a:bodyPr/>
          <a:lstStyle>
            <a:lvl1pPr fontAlgn="auto">
              <a:spcBef>
                <a:spcPts val="0"/>
              </a:spcBef>
              <a:spcAft>
                <a:spcPts val="0"/>
              </a:spcAft>
              <a:defRPr/>
            </a:lvl1pPr>
          </a:lstStyle>
          <a:p>
            <a:pPr>
              <a:defRPr/>
            </a:pPr>
            <a:endParaRPr lang="en-US" altLang="ja-JP" dirty="0"/>
          </a:p>
        </p:txBody>
      </p:sp>
    </p:spTree>
    <p:extLst>
      <p:ext uri="{BB962C8B-B14F-4D97-AF65-F5344CB8AC3E}">
        <p14:creationId xmlns:p14="http://schemas.microsoft.com/office/powerpoint/2010/main" val="3042104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Text Box 30"/>
          <p:cNvSpPr txBox="1">
            <a:spLocks noChangeArrowheads="1"/>
          </p:cNvSpPr>
          <p:nvPr userDrawn="1"/>
        </p:nvSpPr>
        <p:spPr bwMode="auto">
          <a:xfrm>
            <a:off x="2307960" y="6627814"/>
            <a:ext cx="494398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sz="1200">
                <a:solidFill>
                  <a:schemeClr val="tx1"/>
                </a:solidFill>
                <a:latin typeface="Arial" charset="0"/>
                <a:ea typeface="HGP創英角ｺﾞｼｯｸUB" pitchFamily="50" charset="-128"/>
              </a:defRPr>
            </a:lvl1pPr>
            <a:lvl2pPr marL="742950" indent="-285750" eaLnBrk="0" hangingPunct="0">
              <a:defRPr kumimoji="1" sz="1200">
                <a:solidFill>
                  <a:schemeClr val="tx1"/>
                </a:solidFill>
                <a:latin typeface="Arial" charset="0"/>
                <a:ea typeface="HGP創英角ｺﾞｼｯｸUB" pitchFamily="50" charset="-128"/>
              </a:defRPr>
            </a:lvl2pPr>
            <a:lvl3pPr marL="1143000" indent="-228600" eaLnBrk="0" hangingPunct="0">
              <a:defRPr kumimoji="1" sz="1200">
                <a:solidFill>
                  <a:schemeClr val="tx1"/>
                </a:solidFill>
                <a:latin typeface="Arial" charset="0"/>
                <a:ea typeface="HGP創英角ｺﾞｼｯｸUB" pitchFamily="50" charset="-128"/>
              </a:defRPr>
            </a:lvl3pPr>
            <a:lvl4pPr marL="1600200" indent="-228600" eaLnBrk="0" hangingPunct="0">
              <a:defRPr kumimoji="1" sz="1200">
                <a:solidFill>
                  <a:schemeClr val="tx1"/>
                </a:solidFill>
                <a:latin typeface="Arial" charset="0"/>
                <a:ea typeface="HGP創英角ｺﾞｼｯｸUB" pitchFamily="50" charset="-128"/>
              </a:defRPr>
            </a:lvl4pPr>
            <a:lvl5pPr marL="2057400" indent="-228600" eaLnBrk="0" hangingPunct="0">
              <a:defRPr kumimoji="1" sz="1200">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9pPr>
          </a:lstStyle>
          <a:p>
            <a:pPr eaLnBrk="1" hangingPunct="1">
              <a:defRPr/>
            </a:pPr>
            <a:r>
              <a:rPr lang="en-US" altLang="ja-JP" sz="1000" dirty="0">
                <a:solidFill>
                  <a:srgbClr val="000000"/>
                </a:solidFill>
              </a:rPr>
              <a:t>(C) Copyright Japan Automobile Manufacturers Association, Inc., All rights reserved.</a:t>
            </a:r>
          </a:p>
        </p:txBody>
      </p:sp>
      <p:sp>
        <p:nvSpPr>
          <p:cNvPr id="2" name="タイトル 1"/>
          <p:cNvSpPr>
            <a:spLocks noGrp="1"/>
          </p:cNvSpPr>
          <p:nvPr>
            <p:ph type="title"/>
          </p:nvPr>
        </p:nvSpPr>
        <p:spPr>
          <a:xfrm>
            <a:off x="495300" y="274638"/>
            <a:ext cx="8915400" cy="1143000"/>
          </a:xfrm>
          <a:prstGeom prst="rect">
            <a:avLst/>
          </a:prstGeom>
        </p:spPr>
        <p:txBody>
          <a:bodyPr/>
          <a:lstStyle/>
          <a:p>
            <a:r>
              <a:rPr lang="ja-JP" altLang="en-US"/>
              <a:t>マスター タイトルの書式設定</a:t>
            </a:r>
          </a:p>
        </p:txBody>
      </p:sp>
      <p:sp>
        <p:nvSpPr>
          <p:cNvPr id="4"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C952AB81-83A7-4F99-8EB0-301493DF201A}" type="slidenum">
              <a:rPr lang="en-US" altLang="ja-JP"/>
              <a:pPr>
                <a:defRPr/>
              </a:pPr>
              <a:t>‹#›</a:t>
            </a:fld>
            <a:endParaRPr lang="en-US" altLang="ja-JP" dirty="0"/>
          </a:p>
        </p:txBody>
      </p:sp>
      <p:sp>
        <p:nvSpPr>
          <p:cNvPr id="5" name="Rectangle 7"/>
          <p:cNvSpPr>
            <a:spLocks noGrp="1" noChangeArrowheads="1"/>
          </p:cNvSpPr>
          <p:nvPr>
            <p:ph type="dt" sz="half" idx="11"/>
          </p:nvPr>
        </p:nvSpPr>
        <p:spPr/>
        <p:txBody>
          <a:bodyPr/>
          <a:lstStyle>
            <a:lvl1pPr fontAlgn="auto">
              <a:spcBef>
                <a:spcPts val="0"/>
              </a:spcBef>
              <a:spcAft>
                <a:spcPts val="0"/>
              </a:spcAft>
              <a:defRPr/>
            </a:lvl1pPr>
          </a:lstStyle>
          <a:p>
            <a:pPr>
              <a:defRPr/>
            </a:pPr>
            <a:endParaRPr lang="en-US" altLang="ja-JP" dirty="0"/>
          </a:p>
        </p:txBody>
      </p:sp>
      <p:sp>
        <p:nvSpPr>
          <p:cNvPr id="6" name="Rectangle 8"/>
          <p:cNvSpPr>
            <a:spLocks noGrp="1" noChangeArrowheads="1"/>
          </p:cNvSpPr>
          <p:nvPr>
            <p:ph type="ftr" sz="quarter" idx="12"/>
          </p:nvPr>
        </p:nvSpPr>
        <p:spPr/>
        <p:txBody>
          <a:bodyPr/>
          <a:lstStyle>
            <a:lvl1pPr fontAlgn="auto">
              <a:spcBef>
                <a:spcPts val="0"/>
              </a:spcBef>
              <a:spcAft>
                <a:spcPts val="0"/>
              </a:spcAft>
              <a:defRPr/>
            </a:lvl1pPr>
          </a:lstStyle>
          <a:p>
            <a:pPr>
              <a:defRPr/>
            </a:pPr>
            <a:endParaRPr lang="en-US" altLang="ja-JP" dirty="0"/>
          </a:p>
        </p:txBody>
      </p:sp>
    </p:spTree>
    <p:extLst>
      <p:ext uri="{BB962C8B-B14F-4D97-AF65-F5344CB8AC3E}">
        <p14:creationId xmlns:p14="http://schemas.microsoft.com/office/powerpoint/2010/main" val="126659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Text Box 30"/>
          <p:cNvSpPr txBox="1">
            <a:spLocks noChangeArrowheads="1"/>
          </p:cNvSpPr>
          <p:nvPr userDrawn="1"/>
        </p:nvSpPr>
        <p:spPr bwMode="auto">
          <a:xfrm>
            <a:off x="2307960" y="6627814"/>
            <a:ext cx="494398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sz="1200">
                <a:solidFill>
                  <a:schemeClr val="tx1"/>
                </a:solidFill>
                <a:latin typeface="Arial" charset="0"/>
                <a:ea typeface="HGP創英角ｺﾞｼｯｸUB" pitchFamily="50" charset="-128"/>
              </a:defRPr>
            </a:lvl1pPr>
            <a:lvl2pPr marL="742950" indent="-285750" eaLnBrk="0" hangingPunct="0">
              <a:defRPr kumimoji="1" sz="1200">
                <a:solidFill>
                  <a:schemeClr val="tx1"/>
                </a:solidFill>
                <a:latin typeface="Arial" charset="0"/>
                <a:ea typeface="HGP創英角ｺﾞｼｯｸUB" pitchFamily="50" charset="-128"/>
              </a:defRPr>
            </a:lvl2pPr>
            <a:lvl3pPr marL="1143000" indent="-228600" eaLnBrk="0" hangingPunct="0">
              <a:defRPr kumimoji="1" sz="1200">
                <a:solidFill>
                  <a:schemeClr val="tx1"/>
                </a:solidFill>
                <a:latin typeface="Arial" charset="0"/>
                <a:ea typeface="HGP創英角ｺﾞｼｯｸUB" pitchFamily="50" charset="-128"/>
              </a:defRPr>
            </a:lvl3pPr>
            <a:lvl4pPr marL="1600200" indent="-228600" eaLnBrk="0" hangingPunct="0">
              <a:defRPr kumimoji="1" sz="1200">
                <a:solidFill>
                  <a:schemeClr val="tx1"/>
                </a:solidFill>
                <a:latin typeface="Arial" charset="0"/>
                <a:ea typeface="HGP創英角ｺﾞｼｯｸUB" pitchFamily="50" charset="-128"/>
              </a:defRPr>
            </a:lvl4pPr>
            <a:lvl5pPr marL="2057400" indent="-228600" eaLnBrk="0" hangingPunct="0">
              <a:defRPr kumimoji="1" sz="1200">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9pPr>
          </a:lstStyle>
          <a:p>
            <a:pPr eaLnBrk="1" hangingPunct="1">
              <a:defRPr/>
            </a:pPr>
            <a:r>
              <a:rPr lang="en-US" altLang="ja-JP" sz="1000" dirty="0">
                <a:solidFill>
                  <a:srgbClr val="000000"/>
                </a:solidFill>
              </a:rPr>
              <a:t>(C) Copyright Japan Automobile Manufacturers Association, Inc., All rights reserved.</a:t>
            </a:r>
          </a:p>
        </p:txBody>
      </p:sp>
      <p:sp>
        <p:nvSpPr>
          <p:cNvPr id="3"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03F7C31E-3AEE-4A19-9324-D1048004E463}" type="slidenum">
              <a:rPr lang="en-US" altLang="ja-JP"/>
              <a:pPr>
                <a:defRPr/>
              </a:pPr>
              <a:t>‹#›</a:t>
            </a:fld>
            <a:endParaRPr lang="en-US" altLang="ja-JP" dirty="0"/>
          </a:p>
        </p:txBody>
      </p:sp>
      <p:sp>
        <p:nvSpPr>
          <p:cNvPr id="4" name="Rectangle 7"/>
          <p:cNvSpPr>
            <a:spLocks noGrp="1" noChangeArrowheads="1"/>
          </p:cNvSpPr>
          <p:nvPr>
            <p:ph type="dt" sz="half" idx="11"/>
          </p:nvPr>
        </p:nvSpPr>
        <p:spPr/>
        <p:txBody>
          <a:bodyPr/>
          <a:lstStyle>
            <a:lvl1pPr fontAlgn="auto">
              <a:spcBef>
                <a:spcPts val="0"/>
              </a:spcBef>
              <a:spcAft>
                <a:spcPts val="0"/>
              </a:spcAft>
              <a:defRPr/>
            </a:lvl1pPr>
          </a:lstStyle>
          <a:p>
            <a:pPr>
              <a:defRPr/>
            </a:pPr>
            <a:endParaRPr lang="en-US" altLang="ja-JP" dirty="0"/>
          </a:p>
        </p:txBody>
      </p:sp>
      <p:sp>
        <p:nvSpPr>
          <p:cNvPr id="5" name="Rectangle 8"/>
          <p:cNvSpPr>
            <a:spLocks noGrp="1" noChangeArrowheads="1"/>
          </p:cNvSpPr>
          <p:nvPr>
            <p:ph type="ftr" sz="quarter" idx="12"/>
          </p:nvPr>
        </p:nvSpPr>
        <p:spPr/>
        <p:txBody>
          <a:bodyPr/>
          <a:lstStyle>
            <a:lvl1pPr fontAlgn="auto">
              <a:spcBef>
                <a:spcPts val="0"/>
              </a:spcBef>
              <a:spcAft>
                <a:spcPts val="0"/>
              </a:spcAft>
              <a:defRPr/>
            </a:lvl1pPr>
          </a:lstStyle>
          <a:p>
            <a:pPr>
              <a:defRPr/>
            </a:pPr>
            <a:endParaRPr lang="en-US" altLang="ja-JP" dirty="0"/>
          </a:p>
        </p:txBody>
      </p:sp>
    </p:spTree>
    <p:extLst>
      <p:ext uri="{BB962C8B-B14F-4D97-AF65-F5344CB8AC3E}">
        <p14:creationId xmlns:p14="http://schemas.microsoft.com/office/powerpoint/2010/main" val="2795058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5" name="Text Box 30"/>
          <p:cNvSpPr txBox="1">
            <a:spLocks noChangeArrowheads="1"/>
          </p:cNvSpPr>
          <p:nvPr userDrawn="1"/>
        </p:nvSpPr>
        <p:spPr bwMode="auto">
          <a:xfrm>
            <a:off x="2307960" y="6627814"/>
            <a:ext cx="494398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sz="1200">
                <a:solidFill>
                  <a:schemeClr val="tx1"/>
                </a:solidFill>
                <a:latin typeface="Arial" charset="0"/>
                <a:ea typeface="HGP創英角ｺﾞｼｯｸUB" pitchFamily="50" charset="-128"/>
              </a:defRPr>
            </a:lvl1pPr>
            <a:lvl2pPr marL="742950" indent="-285750" eaLnBrk="0" hangingPunct="0">
              <a:defRPr kumimoji="1" sz="1200">
                <a:solidFill>
                  <a:schemeClr val="tx1"/>
                </a:solidFill>
                <a:latin typeface="Arial" charset="0"/>
                <a:ea typeface="HGP創英角ｺﾞｼｯｸUB" pitchFamily="50" charset="-128"/>
              </a:defRPr>
            </a:lvl2pPr>
            <a:lvl3pPr marL="1143000" indent="-228600" eaLnBrk="0" hangingPunct="0">
              <a:defRPr kumimoji="1" sz="1200">
                <a:solidFill>
                  <a:schemeClr val="tx1"/>
                </a:solidFill>
                <a:latin typeface="Arial" charset="0"/>
                <a:ea typeface="HGP創英角ｺﾞｼｯｸUB" pitchFamily="50" charset="-128"/>
              </a:defRPr>
            </a:lvl3pPr>
            <a:lvl4pPr marL="1600200" indent="-228600" eaLnBrk="0" hangingPunct="0">
              <a:defRPr kumimoji="1" sz="1200">
                <a:solidFill>
                  <a:schemeClr val="tx1"/>
                </a:solidFill>
                <a:latin typeface="Arial" charset="0"/>
                <a:ea typeface="HGP創英角ｺﾞｼｯｸUB" pitchFamily="50" charset="-128"/>
              </a:defRPr>
            </a:lvl4pPr>
            <a:lvl5pPr marL="2057400" indent="-228600" eaLnBrk="0" hangingPunct="0">
              <a:defRPr kumimoji="1" sz="1200">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9pPr>
          </a:lstStyle>
          <a:p>
            <a:pPr eaLnBrk="1" hangingPunct="1">
              <a:defRPr/>
            </a:pPr>
            <a:r>
              <a:rPr lang="en-US" altLang="ja-JP" sz="1000" dirty="0">
                <a:solidFill>
                  <a:srgbClr val="000000"/>
                </a:solidFill>
              </a:rPr>
              <a:t>(C) Copyright Japan Automobile Manufacturers Association, Inc., All rights reserved.</a:t>
            </a:r>
          </a:p>
        </p:txBody>
      </p:sp>
      <p:sp>
        <p:nvSpPr>
          <p:cNvPr id="2" name="タイトル 1"/>
          <p:cNvSpPr>
            <a:spLocks noGrp="1"/>
          </p:cNvSpPr>
          <p:nvPr>
            <p:ph type="title"/>
          </p:nvPr>
        </p:nvSpPr>
        <p:spPr>
          <a:xfrm>
            <a:off x="495300" y="273050"/>
            <a:ext cx="3259006" cy="1162050"/>
          </a:xfrm>
          <a:prstGeom prst="rect">
            <a:avLst/>
          </a:prstGeo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1"/>
            <a:ext cx="3259006"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61A19ADB-8C54-4497-A8DD-19E126E9D8A0}" type="slidenum">
              <a:rPr lang="en-US" altLang="ja-JP"/>
              <a:pPr>
                <a:defRPr/>
              </a:pPr>
              <a:t>‹#›</a:t>
            </a:fld>
            <a:endParaRPr lang="en-US" altLang="ja-JP" dirty="0"/>
          </a:p>
        </p:txBody>
      </p:sp>
      <p:sp>
        <p:nvSpPr>
          <p:cNvPr id="7" name="Rectangle 7"/>
          <p:cNvSpPr>
            <a:spLocks noGrp="1" noChangeArrowheads="1"/>
          </p:cNvSpPr>
          <p:nvPr>
            <p:ph type="dt" sz="half" idx="11"/>
          </p:nvPr>
        </p:nvSpPr>
        <p:spPr/>
        <p:txBody>
          <a:bodyPr/>
          <a:lstStyle>
            <a:lvl1pPr fontAlgn="auto">
              <a:spcBef>
                <a:spcPts val="0"/>
              </a:spcBef>
              <a:spcAft>
                <a:spcPts val="0"/>
              </a:spcAft>
              <a:defRPr/>
            </a:lvl1pPr>
          </a:lstStyle>
          <a:p>
            <a:pPr>
              <a:defRPr/>
            </a:pPr>
            <a:endParaRPr lang="en-US" altLang="ja-JP" dirty="0"/>
          </a:p>
        </p:txBody>
      </p:sp>
      <p:sp>
        <p:nvSpPr>
          <p:cNvPr id="8" name="Rectangle 8"/>
          <p:cNvSpPr>
            <a:spLocks noGrp="1" noChangeArrowheads="1"/>
          </p:cNvSpPr>
          <p:nvPr>
            <p:ph type="ftr" sz="quarter" idx="12"/>
          </p:nvPr>
        </p:nvSpPr>
        <p:spPr/>
        <p:txBody>
          <a:bodyPr/>
          <a:lstStyle>
            <a:lvl1pPr fontAlgn="auto">
              <a:spcBef>
                <a:spcPts val="0"/>
              </a:spcBef>
              <a:spcAft>
                <a:spcPts val="0"/>
              </a:spcAft>
              <a:defRPr/>
            </a:lvl1pPr>
          </a:lstStyle>
          <a:p>
            <a:pPr>
              <a:defRPr/>
            </a:pPr>
            <a:endParaRPr lang="en-US" altLang="ja-JP" dirty="0"/>
          </a:p>
        </p:txBody>
      </p:sp>
    </p:spTree>
    <p:extLst>
      <p:ext uri="{BB962C8B-B14F-4D97-AF65-F5344CB8AC3E}">
        <p14:creationId xmlns:p14="http://schemas.microsoft.com/office/powerpoint/2010/main" val="228973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5" name="Text Box 30"/>
          <p:cNvSpPr txBox="1">
            <a:spLocks noChangeArrowheads="1"/>
          </p:cNvSpPr>
          <p:nvPr userDrawn="1"/>
        </p:nvSpPr>
        <p:spPr bwMode="auto">
          <a:xfrm>
            <a:off x="2307960" y="6627814"/>
            <a:ext cx="494398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eaLnBrk="0" hangingPunct="0">
              <a:defRPr kumimoji="1" sz="1200">
                <a:solidFill>
                  <a:schemeClr val="tx1"/>
                </a:solidFill>
                <a:latin typeface="Arial" charset="0"/>
                <a:ea typeface="HGP創英角ｺﾞｼｯｸUB" pitchFamily="50" charset="-128"/>
              </a:defRPr>
            </a:lvl1pPr>
            <a:lvl2pPr marL="742950" indent="-285750" eaLnBrk="0" hangingPunct="0">
              <a:defRPr kumimoji="1" sz="1200">
                <a:solidFill>
                  <a:schemeClr val="tx1"/>
                </a:solidFill>
                <a:latin typeface="Arial" charset="0"/>
                <a:ea typeface="HGP創英角ｺﾞｼｯｸUB" pitchFamily="50" charset="-128"/>
              </a:defRPr>
            </a:lvl2pPr>
            <a:lvl3pPr marL="1143000" indent="-228600" eaLnBrk="0" hangingPunct="0">
              <a:defRPr kumimoji="1" sz="1200">
                <a:solidFill>
                  <a:schemeClr val="tx1"/>
                </a:solidFill>
                <a:latin typeface="Arial" charset="0"/>
                <a:ea typeface="HGP創英角ｺﾞｼｯｸUB" pitchFamily="50" charset="-128"/>
              </a:defRPr>
            </a:lvl3pPr>
            <a:lvl4pPr marL="1600200" indent="-228600" eaLnBrk="0" hangingPunct="0">
              <a:defRPr kumimoji="1" sz="1200">
                <a:solidFill>
                  <a:schemeClr val="tx1"/>
                </a:solidFill>
                <a:latin typeface="Arial" charset="0"/>
                <a:ea typeface="HGP創英角ｺﾞｼｯｸUB" pitchFamily="50" charset="-128"/>
              </a:defRPr>
            </a:lvl4pPr>
            <a:lvl5pPr marL="2057400" indent="-228600" eaLnBrk="0" hangingPunct="0">
              <a:defRPr kumimoji="1" sz="1200">
                <a:solidFill>
                  <a:schemeClr val="tx1"/>
                </a:solidFill>
                <a:latin typeface="Arial" charset="0"/>
                <a:ea typeface="HGP創英角ｺﾞｼｯｸUB" pitchFamily="50" charset="-128"/>
              </a:defRPr>
            </a:lvl5pPr>
            <a:lvl6pPr marL="25146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6pPr>
            <a:lvl7pPr marL="29718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7pPr>
            <a:lvl8pPr marL="34290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8pPr>
            <a:lvl9pPr marL="3886200" indent="-228600" eaLnBrk="0" fontAlgn="base" hangingPunct="0">
              <a:spcBef>
                <a:spcPct val="0"/>
              </a:spcBef>
              <a:spcAft>
                <a:spcPct val="0"/>
              </a:spcAft>
              <a:defRPr kumimoji="1" sz="1200">
                <a:solidFill>
                  <a:schemeClr val="tx1"/>
                </a:solidFill>
                <a:latin typeface="Arial" charset="0"/>
                <a:ea typeface="HGP創英角ｺﾞｼｯｸUB" pitchFamily="50" charset="-128"/>
              </a:defRPr>
            </a:lvl9pPr>
          </a:lstStyle>
          <a:p>
            <a:pPr eaLnBrk="1" hangingPunct="1">
              <a:defRPr/>
            </a:pPr>
            <a:r>
              <a:rPr lang="en-US" altLang="ja-JP" sz="1000" dirty="0">
                <a:solidFill>
                  <a:srgbClr val="000000"/>
                </a:solidFill>
              </a:rPr>
              <a:t>(C) Copyright Japan Automobile Manufacturers Association, Inc., All rights reserved.</a:t>
            </a:r>
          </a:p>
        </p:txBody>
      </p:sp>
      <p:sp>
        <p:nvSpPr>
          <p:cNvPr id="2" name="タイトル 1"/>
          <p:cNvSpPr>
            <a:spLocks noGrp="1"/>
          </p:cNvSpPr>
          <p:nvPr>
            <p:ph type="title"/>
          </p:nvPr>
        </p:nvSpPr>
        <p:spPr>
          <a:xfrm>
            <a:off x="1941645" y="4800600"/>
            <a:ext cx="5943600" cy="566738"/>
          </a:xfrm>
          <a:prstGeom prst="rect">
            <a:avLst/>
          </a:prstGeo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941645"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Rectangle 6"/>
          <p:cNvSpPr>
            <a:spLocks noGrp="1" noChangeArrowheads="1"/>
          </p:cNvSpPr>
          <p:nvPr>
            <p:ph type="sldNum" sz="quarter" idx="10"/>
          </p:nvPr>
        </p:nvSpPr>
        <p:spPr/>
        <p:txBody>
          <a:bodyPr/>
          <a:lstStyle>
            <a:lvl1pPr fontAlgn="auto">
              <a:spcBef>
                <a:spcPts val="0"/>
              </a:spcBef>
              <a:spcAft>
                <a:spcPts val="0"/>
              </a:spcAft>
              <a:defRPr/>
            </a:lvl1pPr>
          </a:lstStyle>
          <a:p>
            <a:pPr>
              <a:defRPr/>
            </a:pPr>
            <a:fld id="{4F55520F-DD62-4BB3-BF0D-6D183D0FA28D}" type="slidenum">
              <a:rPr lang="en-US" altLang="ja-JP"/>
              <a:pPr>
                <a:defRPr/>
              </a:pPr>
              <a:t>‹#›</a:t>
            </a:fld>
            <a:endParaRPr lang="en-US" altLang="ja-JP" dirty="0"/>
          </a:p>
        </p:txBody>
      </p:sp>
      <p:sp>
        <p:nvSpPr>
          <p:cNvPr id="7" name="Rectangle 7"/>
          <p:cNvSpPr>
            <a:spLocks noGrp="1" noChangeArrowheads="1"/>
          </p:cNvSpPr>
          <p:nvPr>
            <p:ph type="dt" sz="half" idx="11"/>
          </p:nvPr>
        </p:nvSpPr>
        <p:spPr/>
        <p:txBody>
          <a:bodyPr/>
          <a:lstStyle>
            <a:lvl1pPr fontAlgn="auto">
              <a:spcBef>
                <a:spcPts val="0"/>
              </a:spcBef>
              <a:spcAft>
                <a:spcPts val="0"/>
              </a:spcAft>
              <a:defRPr/>
            </a:lvl1pPr>
          </a:lstStyle>
          <a:p>
            <a:pPr>
              <a:defRPr/>
            </a:pPr>
            <a:endParaRPr lang="en-US" altLang="ja-JP" dirty="0"/>
          </a:p>
        </p:txBody>
      </p:sp>
      <p:sp>
        <p:nvSpPr>
          <p:cNvPr id="8" name="Rectangle 8"/>
          <p:cNvSpPr>
            <a:spLocks noGrp="1" noChangeArrowheads="1"/>
          </p:cNvSpPr>
          <p:nvPr>
            <p:ph type="ftr" sz="quarter" idx="12"/>
          </p:nvPr>
        </p:nvSpPr>
        <p:spPr/>
        <p:txBody>
          <a:bodyPr/>
          <a:lstStyle>
            <a:lvl1pPr fontAlgn="auto">
              <a:spcBef>
                <a:spcPts val="0"/>
              </a:spcBef>
              <a:spcAft>
                <a:spcPts val="0"/>
              </a:spcAft>
              <a:defRPr/>
            </a:lvl1pPr>
          </a:lstStyle>
          <a:p>
            <a:pPr>
              <a:defRPr/>
            </a:pPr>
            <a:endParaRPr lang="en-US" altLang="ja-JP" dirty="0"/>
          </a:p>
        </p:txBody>
      </p:sp>
    </p:spTree>
    <p:extLst>
      <p:ext uri="{BB962C8B-B14F-4D97-AF65-F5344CB8AC3E}">
        <p14:creationId xmlns:p14="http://schemas.microsoft.com/office/powerpoint/2010/main" val="3764993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pitchFamily="34" charset="0"/>
                <a:ea typeface="ＭＳ Ｐゴシック" pitchFamily="50" charset="-128"/>
              </a:defRPr>
            </a:lvl1pPr>
          </a:lstStyle>
          <a:p>
            <a:pPr>
              <a:defRPr/>
            </a:pPr>
            <a:fld id="{F16EB67F-8A7C-44AF-B7FF-E391604E11B2}" type="slidenum">
              <a:rPr lang="en-US" altLang="ja-JP"/>
              <a:pPr>
                <a:defRPr/>
              </a:pPr>
              <a:t>‹#›</a:t>
            </a:fld>
            <a:endParaRPr lang="en-US" altLang="ja-JP" dirty="0"/>
          </a:p>
        </p:txBody>
      </p:sp>
      <p:sp>
        <p:nvSpPr>
          <p:cNvPr id="1031" name="Rectangle 7"/>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pitchFamily="34" charset="0"/>
                <a:ea typeface="ＭＳ Ｐゴシック" pitchFamily="50" charset="-128"/>
              </a:defRPr>
            </a:lvl1pPr>
          </a:lstStyle>
          <a:p>
            <a:pPr>
              <a:defRPr/>
            </a:pPr>
            <a:endParaRPr lang="en-US" altLang="ja-JP" dirty="0"/>
          </a:p>
        </p:txBody>
      </p:sp>
      <p:sp>
        <p:nvSpPr>
          <p:cNvPr id="1032" name="Rectangle 8"/>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pitchFamily="34" charset="0"/>
                <a:ea typeface="ＭＳ Ｐゴシック" pitchFamily="50" charset="-128"/>
              </a:defRPr>
            </a:lvl1pPr>
          </a:lstStyle>
          <a:p>
            <a:pPr>
              <a:defRPr/>
            </a:pPr>
            <a:endParaRPr lang="en-US" altLang="ja-JP" dirty="0"/>
          </a:p>
        </p:txBody>
      </p:sp>
      <p:sp>
        <p:nvSpPr>
          <p:cNvPr id="1029" name="Rectangle 9"/>
          <p:cNvSpPr>
            <a:spLocks noChangeArrowheads="1"/>
          </p:cNvSpPr>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defRPr/>
            </a:pPr>
            <a:fld id="{A257C372-9E22-4DEB-AC88-4F75B94170FB}" type="slidenum">
              <a:rPr lang="en-US" altLang="ja-JP" sz="1400" smtClean="0">
                <a:solidFill>
                  <a:srgbClr val="000000"/>
                </a:solidFill>
              </a:rPr>
              <a:pPr algn="r" eaLnBrk="1" hangingPunct="1">
                <a:defRPr/>
              </a:pPr>
              <a:t>‹#›</a:t>
            </a:fld>
            <a:endParaRPr lang="en-US" altLang="ja-JP" sz="1400" dirty="0">
              <a:solidFill>
                <a:srgbClr val="000000"/>
              </a:solidFill>
            </a:endParaRPr>
          </a:p>
        </p:txBody>
      </p:sp>
      <p:grpSp>
        <p:nvGrpSpPr>
          <p:cNvPr id="2" name="Group 10"/>
          <p:cNvGrpSpPr>
            <a:grpSpLocks/>
          </p:cNvGrpSpPr>
          <p:nvPr/>
        </p:nvGrpSpPr>
        <p:grpSpPr bwMode="auto">
          <a:xfrm>
            <a:off x="0" y="0"/>
            <a:ext cx="9906000" cy="6858000"/>
            <a:chOff x="0" y="0"/>
            <a:chExt cx="5760" cy="4320"/>
          </a:xfrm>
        </p:grpSpPr>
        <p:sp>
          <p:nvSpPr>
            <p:cNvPr id="1034" name="Rectangle 11"/>
            <p:cNvSpPr>
              <a:spLocks noChangeArrowheads="1"/>
            </p:cNvSpPr>
            <p:nvPr/>
          </p:nvSpPr>
          <p:spPr bwMode="auto">
            <a:xfrm>
              <a:off x="0" y="0"/>
              <a:ext cx="5760" cy="35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endParaRPr lang="ja-JP" altLang="ja-JP" sz="1800" dirty="0">
                <a:solidFill>
                  <a:srgbClr val="000000"/>
                </a:solidFill>
              </a:endParaRPr>
            </a:p>
          </p:txBody>
        </p:sp>
        <p:grpSp>
          <p:nvGrpSpPr>
            <p:cNvPr id="1035" name="Group 12"/>
            <p:cNvGrpSpPr>
              <a:grpSpLocks/>
            </p:cNvGrpSpPr>
            <p:nvPr/>
          </p:nvGrpSpPr>
          <p:grpSpPr bwMode="auto">
            <a:xfrm>
              <a:off x="0" y="3504"/>
              <a:ext cx="5760" cy="816"/>
              <a:chOff x="0" y="3504"/>
              <a:chExt cx="5760" cy="816"/>
            </a:xfrm>
          </p:grpSpPr>
          <p:sp>
            <p:nvSpPr>
              <p:cNvPr id="1036" name="Rectangle 13"/>
              <p:cNvSpPr>
                <a:spLocks noChangeArrowheads="1"/>
              </p:cNvSpPr>
              <p:nvPr/>
            </p:nvSpPr>
            <p:spPr bwMode="white">
              <a:xfrm>
                <a:off x="0" y="3504"/>
                <a:ext cx="5760" cy="336"/>
              </a:xfrm>
              <a:prstGeom prst="rect">
                <a:avLst/>
              </a:prstGeom>
              <a:gradFill rotWithShape="0">
                <a:gsLst>
                  <a:gs pos="0">
                    <a:schemeClr val="bg1"/>
                  </a:gs>
                  <a:gs pos="100000">
                    <a:srgbClr val="33CC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endParaRPr lang="ja-JP" altLang="ja-JP" sz="1800" dirty="0">
                  <a:solidFill>
                    <a:srgbClr val="000000"/>
                  </a:solidFill>
                </a:endParaRPr>
              </a:p>
            </p:txBody>
          </p:sp>
          <p:sp>
            <p:nvSpPr>
              <p:cNvPr id="1037" name="Rectangle 14"/>
              <p:cNvSpPr>
                <a:spLocks noChangeArrowheads="1"/>
              </p:cNvSpPr>
              <p:nvPr/>
            </p:nvSpPr>
            <p:spPr bwMode="white">
              <a:xfrm>
                <a:off x="0" y="3840"/>
                <a:ext cx="5760" cy="480"/>
              </a:xfrm>
              <a:prstGeom prst="rect">
                <a:avLst/>
              </a:prstGeom>
              <a:gradFill rotWithShape="0">
                <a:gsLst>
                  <a:gs pos="0">
                    <a:srgbClr val="33CCFF"/>
                  </a:gs>
                  <a:gs pos="100000">
                    <a:srgbClr val="FFFF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endParaRPr lang="ja-JP" altLang="ja-JP" sz="1800" dirty="0">
                  <a:solidFill>
                    <a:srgbClr val="000000"/>
                  </a:solidFill>
                </a:endParaRPr>
              </a:p>
            </p:txBody>
          </p:sp>
          <p:grpSp>
            <p:nvGrpSpPr>
              <p:cNvPr id="1038" name="Group 15"/>
              <p:cNvGrpSpPr>
                <a:grpSpLocks/>
              </p:cNvGrpSpPr>
              <p:nvPr/>
            </p:nvGrpSpPr>
            <p:grpSpPr bwMode="auto">
              <a:xfrm>
                <a:off x="4080" y="3622"/>
                <a:ext cx="1680" cy="698"/>
                <a:chOff x="4080" y="3622"/>
                <a:chExt cx="1680" cy="698"/>
              </a:xfrm>
            </p:grpSpPr>
            <p:sp>
              <p:nvSpPr>
                <p:cNvPr id="1039" name="Freeform 16"/>
                <p:cNvSpPr>
                  <a:spLocks/>
                </p:cNvSpPr>
                <p:nvPr/>
              </p:nvSpPr>
              <p:spPr bwMode="auto">
                <a:xfrm>
                  <a:off x="4094" y="3622"/>
                  <a:ext cx="1666" cy="698"/>
                </a:xfrm>
                <a:custGeom>
                  <a:avLst/>
                  <a:gdLst>
                    <a:gd name="T0" fmla="*/ 0 w 1666"/>
                    <a:gd name="T1" fmla="*/ 698 h 698"/>
                    <a:gd name="T2" fmla="*/ 458 w 1666"/>
                    <a:gd name="T3" fmla="*/ 436 h 698"/>
                    <a:gd name="T4" fmla="*/ 744 w 1666"/>
                    <a:gd name="T5" fmla="*/ 214 h 698"/>
                    <a:gd name="T6" fmla="*/ 910 w 1666"/>
                    <a:gd name="T7" fmla="*/ 46 h 698"/>
                    <a:gd name="T8" fmla="*/ 944 w 1666"/>
                    <a:gd name="T9" fmla="*/ 10 h 698"/>
                    <a:gd name="T10" fmla="*/ 974 w 1666"/>
                    <a:gd name="T11" fmla="*/ 0 h 698"/>
                    <a:gd name="T12" fmla="*/ 1008 w 1666"/>
                    <a:gd name="T13" fmla="*/ 2 h 698"/>
                    <a:gd name="T14" fmla="*/ 1038 w 1666"/>
                    <a:gd name="T15" fmla="*/ 15 h 698"/>
                    <a:gd name="T16" fmla="*/ 1110 w 1666"/>
                    <a:gd name="T17" fmla="*/ 164 h 698"/>
                    <a:gd name="T18" fmla="*/ 1214 w 1666"/>
                    <a:gd name="T19" fmla="*/ 292 h 698"/>
                    <a:gd name="T20" fmla="*/ 1480 w 1666"/>
                    <a:gd name="T21" fmla="*/ 482 h 698"/>
                    <a:gd name="T22" fmla="*/ 1666 w 1666"/>
                    <a:gd name="T23" fmla="*/ 600 h 698"/>
                    <a:gd name="T24" fmla="*/ 1666 w 1666"/>
                    <a:gd name="T25" fmla="*/ 698 h 698"/>
                    <a:gd name="T26" fmla="*/ 0 w 1666"/>
                    <a:gd name="T27" fmla="*/ 698 h 69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666" h="698">
                      <a:moveTo>
                        <a:pt x="0" y="698"/>
                      </a:moveTo>
                      <a:lnTo>
                        <a:pt x="458" y="436"/>
                      </a:lnTo>
                      <a:lnTo>
                        <a:pt x="744" y="214"/>
                      </a:lnTo>
                      <a:lnTo>
                        <a:pt x="910" y="46"/>
                      </a:lnTo>
                      <a:lnTo>
                        <a:pt x="944" y="10"/>
                      </a:lnTo>
                      <a:lnTo>
                        <a:pt x="974" y="0"/>
                      </a:lnTo>
                      <a:lnTo>
                        <a:pt x="1008" y="2"/>
                      </a:lnTo>
                      <a:lnTo>
                        <a:pt x="1038" y="15"/>
                      </a:lnTo>
                      <a:lnTo>
                        <a:pt x="1110" y="164"/>
                      </a:lnTo>
                      <a:lnTo>
                        <a:pt x="1214" y="292"/>
                      </a:lnTo>
                      <a:lnTo>
                        <a:pt x="1480" y="482"/>
                      </a:lnTo>
                      <a:lnTo>
                        <a:pt x="1666" y="600"/>
                      </a:lnTo>
                      <a:lnTo>
                        <a:pt x="1666" y="698"/>
                      </a:lnTo>
                      <a:lnTo>
                        <a:pt x="0" y="698"/>
                      </a:lnTo>
                      <a:close/>
                    </a:path>
                  </a:pathLst>
                </a:custGeom>
                <a:gradFill rotWithShape="0">
                  <a:gsLst>
                    <a:gs pos="0">
                      <a:srgbClr val="FFFFFF"/>
                    </a:gs>
                    <a:gs pos="50000">
                      <a:srgbClr val="BCA392"/>
                    </a:gs>
                    <a:gs pos="100000">
                      <a:srgbClr val="FFFFFF"/>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sz="1800" dirty="0"/>
                </a:p>
              </p:txBody>
            </p:sp>
            <p:grpSp>
              <p:nvGrpSpPr>
                <p:cNvPr id="1040" name="Group 17"/>
                <p:cNvGrpSpPr>
                  <a:grpSpLocks/>
                </p:cNvGrpSpPr>
                <p:nvPr/>
              </p:nvGrpSpPr>
              <p:grpSpPr bwMode="auto">
                <a:xfrm>
                  <a:off x="4080" y="3643"/>
                  <a:ext cx="1680" cy="623"/>
                  <a:chOff x="4080" y="3643"/>
                  <a:chExt cx="1680" cy="623"/>
                </a:xfrm>
              </p:grpSpPr>
              <p:sp>
                <p:nvSpPr>
                  <p:cNvPr id="1041" name="Freeform 18"/>
                  <p:cNvSpPr>
                    <a:spLocks/>
                  </p:cNvSpPr>
                  <p:nvPr/>
                </p:nvSpPr>
                <p:spPr bwMode="auto">
                  <a:xfrm>
                    <a:off x="5138" y="3643"/>
                    <a:ext cx="622" cy="611"/>
                  </a:xfrm>
                  <a:custGeom>
                    <a:avLst/>
                    <a:gdLst>
                      <a:gd name="T0" fmla="*/ 134 w 622"/>
                      <a:gd name="T1" fmla="*/ 255 h 611"/>
                      <a:gd name="T2" fmla="*/ 224 w 622"/>
                      <a:gd name="T3" fmla="*/ 341 h 611"/>
                      <a:gd name="T4" fmla="*/ 322 w 622"/>
                      <a:gd name="T5" fmla="*/ 418 h 611"/>
                      <a:gd name="T6" fmla="*/ 328 w 622"/>
                      <a:gd name="T7" fmla="*/ 425 h 611"/>
                      <a:gd name="T8" fmla="*/ 335 w 622"/>
                      <a:gd name="T9" fmla="*/ 431 h 611"/>
                      <a:gd name="T10" fmla="*/ 349 w 622"/>
                      <a:gd name="T11" fmla="*/ 443 h 611"/>
                      <a:gd name="T12" fmla="*/ 399 w 622"/>
                      <a:gd name="T13" fmla="*/ 478 h 611"/>
                      <a:gd name="T14" fmla="*/ 562 w 622"/>
                      <a:gd name="T15" fmla="*/ 577 h 611"/>
                      <a:gd name="T16" fmla="*/ 598 w 622"/>
                      <a:gd name="T17" fmla="*/ 595 h 611"/>
                      <a:gd name="T18" fmla="*/ 622 w 622"/>
                      <a:gd name="T19" fmla="*/ 611 h 611"/>
                      <a:gd name="T20" fmla="*/ 622 w 622"/>
                      <a:gd name="T21" fmla="*/ 547 h 611"/>
                      <a:gd name="T22" fmla="*/ 590 w 622"/>
                      <a:gd name="T23" fmla="*/ 531 h 611"/>
                      <a:gd name="T24" fmla="*/ 501 w 622"/>
                      <a:gd name="T25" fmla="*/ 467 h 611"/>
                      <a:gd name="T26" fmla="*/ 477 w 622"/>
                      <a:gd name="T27" fmla="*/ 452 h 611"/>
                      <a:gd name="T28" fmla="*/ 464 w 622"/>
                      <a:gd name="T29" fmla="*/ 445 h 611"/>
                      <a:gd name="T30" fmla="*/ 458 w 622"/>
                      <a:gd name="T31" fmla="*/ 443 h 611"/>
                      <a:gd name="T32" fmla="*/ 452 w 622"/>
                      <a:gd name="T33" fmla="*/ 441 h 611"/>
                      <a:gd name="T34" fmla="*/ 214 w 622"/>
                      <a:gd name="T35" fmla="*/ 276 h 611"/>
                      <a:gd name="T36" fmla="*/ 115 w 622"/>
                      <a:gd name="T37" fmla="*/ 181 h 611"/>
                      <a:gd name="T38" fmla="*/ 69 w 622"/>
                      <a:gd name="T39" fmla="*/ 125 h 611"/>
                      <a:gd name="T40" fmla="*/ 30 w 622"/>
                      <a:gd name="T41" fmla="*/ 64 h 611"/>
                      <a:gd name="T42" fmla="*/ 9 w 622"/>
                      <a:gd name="T43" fmla="*/ 21 h 611"/>
                      <a:gd name="T44" fmla="*/ 3 w 622"/>
                      <a:gd name="T45" fmla="*/ 7 h 611"/>
                      <a:gd name="T46" fmla="*/ 2 w 622"/>
                      <a:gd name="T47" fmla="*/ 4 h 611"/>
                      <a:gd name="T48" fmla="*/ 1 w 622"/>
                      <a:gd name="T49" fmla="*/ 1 h 611"/>
                      <a:gd name="T50" fmla="*/ 1 w 622"/>
                      <a:gd name="T51" fmla="*/ 0 h 611"/>
                      <a:gd name="T52" fmla="*/ 0 w 622"/>
                      <a:gd name="T53" fmla="*/ 0 h 611"/>
                      <a:gd name="T54" fmla="*/ 0 w 622"/>
                      <a:gd name="T55" fmla="*/ 0 h 611"/>
                      <a:gd name="T56" fmla="*/ 0 w 622"/>
                      <a:gd name="T57" fmla="*/ 0 h 611"/>
                      <a:gd name="T58" fmla="*/ 0 w 622"/>
                      <a:gd name="T59" fmla="*/ 0 h 611"/>
                      <a:gd name="T60" fmla="*/ 0 w 622"/>
                      <a:gd name="T61" fmla="*/ 0 h 611"/>
                      <a:gd name="T62" fmla="*/ 0 w 622"/>
                      <a:gd name="T63" fmla="*/ 0 h 611"/>
                      <a:gd name="T64" fmla="*/ 0 w 622"/>
                      <a:gd name="T65" fmla="*/ 0 h 611"/>
                      <a:gd name="T66" fmla="*/ 0 w 622"/>
                      <a:gd name="T67" fmla="*/ 0 h 611"/>
                      <a:gd name="T68" fmla="*/ 0 w 622"/>
                      <a:gd name="T69" fmla="*/ 0 h 611"/>
                      <a:gd name="T70" fmla="*/ 0 w 622"/>
                      <a:gd name="T71" fmla="*/ 0 h 611"/>
                      <a:gd name="T72" fmla="*/ 0 w 622"/>
                      <a:gd name="T73" fmla="*/ 0 h 611"/>
                      <a:gd name="T74" fmla="*/ 0 w 622"/>
                      <a:gd name="T75" fmla="*/ 0 h 611"/>
                      <a:gd name="T76" fmla="*/ 0 w 622"/>
                      <a:gd name="T77" fmla="*/ 0 h 611"/>
                      <a:gd name="T78" fmla="*/ 0 w 622"/>
                      <a:gd name="T79" fmla="*/ 0 h 611"/>
                      <a:gd name="T80" fmla="*/ 0 w 622"/>
                      <a:gd name="T81" fmla="*/ 0 h 611"/>
                      <a:gd name="T82" fmla="*/ 0 w 622"/>
                      <a:gd name="T83" fmla="*/ 0 h 611"/>
                      <a:gd name="T84" fmla="*/ 0 w 622"/>
                      <a:gd name="T85" fmla="*/ 0 h 611"/>
                      <a:gd name="T86" fmla="*/ 0 w 622"/>
                      <a:gd name="T87" fmla="*/ 1 h 611"/>
                      <a:gd name="T88" fmla="*/ 0 w 622"/>
                      <a:gd name="T89" fmla="*/ 1 h 611"/>
                      <a:gd name="T90" fmla="*/ 1 w 622"/>
                      <a:gd name="T91" fmla="*/ 2 h 611"/>
                      <a:gd name="T92" fmla="*/ 1 w 622"/>
                      <a:gd name="T93" fmla="*/ 3 h 611"/>
                      <a:gd name="T94" fmla="*/ 5 w 622"/>
                      <a:gd name="T95" fmla="*/ 15 h 611"/>
                      <a:gd name="T96" fmla="*/ 23 w 622"/>
                      <a:gd name="T97" fmla="*/ 65 h 611"/>
                      <a:gd name="T98" fmla="*/ 52 w 622"/>
                      <a:gd name="T99" fmla="*/ 129 h 611"/>
                      <a:gd name="T100" fmla="*/ 87 w 622"/>
                      <a:gd name="T101" fmla="*/ 190 h 611"/>
                      <a:gd name="T102" fmla="*/ 109 w 622"/>
                      <a:gd name="T103" fmla="*/ 224 h 611"/>
                      <a:gd name="T104" fmla="*/ 134 w 622"/>
                      <a:gd name="T105" fmla="*/ 255 h 611"/>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622" h="611">
                        <a:moveTo>
                          <a:pt x="134" y="255"/>
                        </a:moveTo>
                        <a:lnTo>
                          <a:pt x="224" y="341"/>
                        </a:lnTo>
                        <a:lnTo>
                          <a:pt x="322" y="418"/>
                        </a:lnTo>
                        <a:lnTo>
                          <a:pt x="328" y="425"/>
                        </a:lnTo>
                        <a:lnTo>
                          <a:pt x="335" y="431"/>
                        </a:lnTo>
                        <a:lnTo>
                          <a:pt x="349" y="443"/>
                        </a:lnTo>
                        <a:lnTo>
                          <a:pt x="399" y="478"/>
                        </a:lnTo>
                        <a:lnTo>
                          <a:pt x="562" y="577"/>
                        </a:lnTo>
                        <a:lnTo>
                          <a:pt x="598" y="595"/>
                        </a:lnTo>
                        <a:lnTo>
                          <a:pt x="622" y="611"/>
                        </a:lnTo>
                        <a:lnTo>
                          <a:pt x="622" y="547"/>
                        </a:lnTo>
                        <a:lnTo>
                          <a:pt x="590" y="531"/>
                        </a:lnTo>
                        <a:lnTo>
                          <a:pt x="501" y="467"/>
                        </a:lnTo>
                        <a:lnTo>
                          <a:pt x="477" y="452"/>
                        </a:lnTo>
                        <a:lnTo>
                          <a:pt x="464" y="445"/>
                        </a:lnTo>
                        <a:lnTo>
                          <a:pt x="458" y="443"/>
                        </a:lnTo>
                        <a:lnTo>
                          <a:pt x="452" y="441"/>
                        </a:lnTo>
                        <a:lnTo>
                          <a:pt x="214" y="276"/>
                        </a:lnTo>
                        <a:lnTo>
                          <a:pt x="115" y="181"/>
                        </a:lnTo>
                        <a:lnTo>
                          <a:pt x="69" y="125"/>
                        </a:lnTo>
                        <a:lnTo>
                          <a:pt x="30" y="64"/>
                        </a:lnTo>
                        <a:lnTo>
                          <a:pt x="9" y="21"/>
                        </a:lnTo>
                        <a:lnTo>
                          <a:pt x="3" y="7"/>
                        </a:lnTo>
                        <a:lnTo>
                          <a:pt x="2" y="4"/>
                        </a:lnTo>
                        <a:lnTo>
                          <a:pt x="1" y="1"/>
                        </a:lnTo>
                        <a:lnTo>
                          <a:pt x="1" y="0"/>
                        </a:lnTo>
                        <a:lnTo>
                          <a:pt x="0" y="0"/>
                        </a:lnTo>
                        <a:lnTo>
                          <a:pt x="0" y="1"/>
                        </a:lnTo>
                        <a:lnTo>
                          <a:pt x="1" y="2"/>
                        </a:lnTo>
                        <a:lnTo>
                          <a:pt x="1" y="3"/>
                        </a:lnTo>
                        <a:lnTo>
                          <a:pt x="5" y="15"/>
                        </a:lnTo>
                        <a:lnTo>
                          <a:pt x="23" y="65"/>
                        </a:lnTo>
                        <a:lnTo>
                          <a:pt x="52" y="129"/>
                        </a:lnTo>
                        <a:lnTo>
                          <a:pt x="87" y="190"/>
                        </a:lnTo>
                        <a:lnTo>
                          <a:pt x="109" y="224"/>
                        </a:lnTo>
                        <a:lnTo>
                          <a:pt x="134" y="255"/>
                        </a:lnTo>
                        <a:close/>
                      </a:path>
                    </a:pathLst>
                  </a:custGeom>
                  <a:gradFill rotWithShape="0">
                    <a:gsLst>
                      <a:gs pos="0">
                        <a:srgbClr val="6B5653"/>
                      </a:gs>
                      <a:gs pos="100000">
                        <a:srgbClr val="FFFFFF"/>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dirty="0"/>
                  </a:p>
                </p:txBody>
              </p:sp>
              <p:sp>
                <p:nvSpPr>
                  <p:cNvPr id="1042" name="Freeform 19"/>
                  <p:cNvSpPr>
                    <a:spLocks/>
                  </p:cNvSpPr>
                  <p:nvPr/>
                </p:nvSpPr>
                <p:spPr bwMode="auto">
                  <a:xfrm>
                    <a:off x="4080" y="3675"/>
                    <a:ext cx="917" cy="591"/>
                  </a:xfrm>
                  <a:custGeom>
                    <a:avLst/>
                    <a:gdLst>
                      <a:gd name="T0" fmla="*/ 0 w 3410"/>
                      <a:gd name="T1" fmla="*/ 0 h 2056"/>
                      <a:gd name="T2" fmla="*/ 0 w 3410"/>
                      <a:gd name="T3" fmla="*/ 0 h 2056"/>
                      <a:gd name="T4" fmla="*/ 0 w 3410"/>
                      <a:gd name="T5" fmla="*/ 0 h 2056"/>
                      <a:gd name="T6" fmla="*/ 0 w 3410"/>
                      <a:gd name="T7" fmla="*/ 0 h 2056"/>
                      <a:gd name="T8" fmla="*/ 0 w 3410"/>
                      <a:gd name="T9" fmla="*/ 0 h 2056"/>
                      <a:gd name="T10" fmla="*/ 0 w 3410"/>
                      <a:gd name="T11" fmla="*/ 0 h 2056"/>
                      <a:gd name="T12" fmla="*/ 0 w 3410"/>
                      <a:gd name="T13" fmla="*/ 0 h 2056"/>
                      <a:gd name="T14" fmla="*/ 0 w 3410"/>
                      <a:gd name="T15" fmla="*/ 0 h 2056"/>
                      <a:gd name="T16" fmla="*/ 0 w 3410"/>
                      <a:gd name="T17" fmla="*/ 0 h 2056"/>
                      <a:gd name="T18" fmla="*/ 0 w 3410"/>
                      <a:gd name="T19" fmla="*/ 0 h 2056"/>
                      <a:gd name="T20" fmla="*/ 0 w 3410"/>
                      <a:gd name="T21" fmla="*/ 0 h 2056"/>
                      <a:gd name="T22" fmla="*/ 0 w 3410"/>
                      <a:gd name="T23" fmla="*/ 0 h 2056"/>
                      <a:gd name="T24" fmla="*/ 0 w 3410"/>
                      <a:gd name="T25" fmla="*/ 0 h 2056"/>
                      <a:gd name="T26" fmla="*/ 0 w 3410"/>
                      <a:gd name="T27" fmla="*/ 0 h 2056"/>
                      <a:gd name="T28" fmla="*/ 0 w 3410"/>
                      <a:gd name="T29" fmla="*/ 0 h 2056"/>
                      <a:gd name="T30" fmla="*/ 0 w 3410"/>
                      <a:gd name="T31" fmla="*/ 0 h 2056"/>
                      <a:gd name="T32" fmla="*/ 0 w 3410"/>
                      <a:gd name="T33" fmla="*/ 0 h 2056"/>
                      <a:gd name="T34" fmla="*/ 0 w 3410"/>
                      <a:gd name="T35" fmla="*/ 0 h 2056"/>
                      <a:gd name="T36" fmla="*/ 0 w 3410"/>
                      <a:gd name="T37" fmla="*/ 0 h 2056"/>
                      <a:gd name="T38" fmla="*/ 0 w 3410"/>
                      <a:gd name="T39" fmla="*/ 0 h 2056"/>
                      <a:gd name="T40" fmla="*/ 0 w 3410"/>
                      <a:gd name="T41" fmla="*/ 0 h 2056"/>
                      <a:gd name="T42" fmla="*/ 0 w 3410"/>
                      <a:gd name="T43" fmla="*/ 0 h 2056"/>
                      <a:gd name="T44" fmla="*/ 0 w 3410"/>
                      <a:gd name="T45" fmla="*/ 0 h 2056"/>
                      <a:gd name="T46" fmla="*/ 0 w 3410"/>
                      <a:gd name="T47" fmla="*/ 0 h 2056"/>
                      <a:gd name="T48" fmla="*/ 0 w 3410"/>
                      <a:gd name="T49" fmla="*/ 0 h 2056"/>
                      <a:gd name="T50" fmla="*/ 0 w 3410"/>
                      <a:gd name="T51" fmla="*/ 0 h 2056"/>
                      <a:gd name="T52" fmla="*/ 0 w 3410"/>
                      <a:gd name="T53" fmla="*/ 0 h 2056"/>
                      <a:gd name="T54" fmla="*/ 0 w 3410"/>
                      <a:gd name="T55" fmla="*/ 0 h 2056"/>
                      <a:gd name="T56" fmla="*/ 0 w 3410"/>
                      <a:gd name="T57" fmla="*/ 0 h 2056"/>
                      <a:gd name="T58" fmla="*/ 0 w 3410"/>
                      <a:gd name="T59" fmla="*/ 0 h 2056"/>
                      <a:gd name="T60" fmla="*/ 0 w 3410"/>
                      <a:gd name="T61" fmla="*/ 0 h 2056"/>
                      <a:gd name="T62" fmla="*/ 0 w 3410"/>
                      <a:gd name="T63" fmla="*/ 0 h 2056"/>
                      <a:gd name="T64" fmla="*/ 0 w 3410"/>
                      <a:gd name="T65" fmla="*/ 0 h 2056"/>
                      <a:gd name="T66" fmla="*/ 0 w 3410"/>
                      <a:gd name="T67" fmla="*/ 0 h 2056"/>
                      <a:gd name="T68" fmla="*/ 0 w 3410"/>
                      <a:gd name="T69" fmla="*/ 0 h 2056"/>
                      <a:gd name="T70" fmla="*/ 0 w 3410"/>
                      <a:gd name="T71" fmla="*/ 0 h 205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3410" h="2056">
                        <a:moveTo>
                          <a:pt x="2643" y="605"/>
                        </a:moveTo>
                        <a:lnTo>
                          <a:pt x="1932" y="1087"/>
                        </a:lnTo>
                        <a:lnTo>
                          <a:pt x="1896" y="1099"/>
                        </a:lnTo>
                        <a:lnTo>
                          <a:pt x="1860" y="1115"/>
                        </a:lnTo>
                        <a:lnTo>
                          <a:pt x="1793" y="1151"/>
                        </a:lnTo>
                        <a:lnTo>
                          <a:pt x="1572" y="1272"/>
                        </a:lnTo>
                        <a:lnTo>
                          <a:pt x="912" y="1615"/>
                        </a:lnTo>
                        <a:lnTo>
                          <a:pt x="572" y="1700"/>
                        </a:lnTo>
                        <a:lnTo>
                          <a:pt x="240" y="1814"/>
                        </a:lnTo>
                        <a:lnTo>
                          <a:pt x="152" y="1853"/>
                        </a:lnTo>
                        <a:lnTo>
                          <a:pt x="113" y="1868"/>
                        </a:lnTo>
                        <a:lnTo>
                          <a:pt x="75" y="1884"/>
                        </a:lnTo>
                        <a:lnTo>
                          <a:pt x="58" y="1895"/>
                        </a:lnTo>
                        <a:lnTo>
                          <a:pt x="43" y="1907"/>
                        </a:lnTo>
                        <a:lnTo>
                          <a:pt x="36" y="1914"/>
                        </a:lnTo>
                        <a:lnTo>
                          <a:pt x="29" y="1922"/>
                        </a:lnTo>
                        <a:lnTo>
                          <a:pt x="23" y="1931"/>
                        </a:lnTo>
                        <a:lnTo>
                          <a:pt x="17" y="1942"/>
                        </a:lnTo>
                        <a:lnTo>
                          <a:pt x="8" y="1964"/>
                        </a:lnTo>
                        <a:lnTo>
                          <a:pt x="0" y="1988"/>
                        </a:lnTo>
                        <a:lnTo>
                          <a:pt x="18" y="2003"/>
                        </a:lnTo>
                        <a:lnTo>
                          <a:pt x="38" y="2016"/>
                        </a:lnTo>
                        <a:lnTo>
                          <a:pt x="59" y="2026"/>
                        </a:lnTo>
                        <a:lnTo>
                          <a:pt x="80" y="2034"/>
                        </a:lnTo>
                        <a:lnTo>
                          <a:pt x="125" y="2046"/>
                        </a:lnTo>
                        <a:lnTo>
                          <a:pt x="171" y="2051"/>
                        </a:lnTo>
                        <a:lnTo>
                          <a:pt x="213" y="2051"/>
                        </a:lnTo>
                        <a:lnTo>
                          <a:pt x="234" y="2053"/>
                        </a:lnTo>
                        <a:lnTo>
                          <a:pt x="255" y="2056"/>
                        </a:lnTo>
                        <a:lnTo>
                          <a:pt x="462" y="2031"/>
                        </a:lnTo>
                        <a:lnTo>
                          <a:pt x="665" y="1983"/>
                        </a:lnTo>
                        <a:lnTo>
                          <a:pt x="894" y="1901"/>
                        </a:lnTo>
                        <a:lnTo>
                          <a:pt x="1289" y="1725"/>
                        </a:lnTo>
                        <a:lnTo>
                          <a:pt x="1544" y="1584"/>
                        </a:lnTo>
                        <a:lnTo>
                          <a:pt x="1607" y="1545"/>
                        </a:lnTo>
                        <a:lnTo>
                          <a:pt x="1636" y="1522"/>
                        </a:lnTo>
                        <a:lnTo>
                          <a:pt x="1650" y="1509"/>
                        </a:lnTo>
                        <a:lnTo>
                          <a:pt x="1663" y="1497"/>
                        </a:lnTo>
                        <a:lnTo>
                          <a:pt x="2545" y="866"/>
                        </a:lnTo>
                        <a:lnTo>
                          <a:pt x="3052" y="423"/>
                        </a:lnTo>
                        <a:lnTo>
                          <a:pt x="3339" y="108"/>
                        </a:lnTo>
                        <a:lnTo>
                          <a:pt x="3398" y="27"/>
                        </a:lnTo>
                        <a:lnTo>
                          <a:pt x="3406" y="14"/>
                        </a:lnTo>
                        <a:lnTo>
                          <a:pt x="3408" y="9"/>
                        </a:lnTo>
                        <a:lnTo>
                          <a:pt x="3410" y="6"/>
                        </a:lnTo>
                        <a:lnTo>
                          <a:pt x="3410" y="5"/>
                        </a:lnTo>
                        <a:lnTo>
                          <a:pt x="3410" y="3"/>
                        </a:lnTo>
                        <a:lnTo>
                          <a:pt x="3410" y="2"/>
                        </a:lnTo>
                        <a:lnTo>
                          <a:pt x="3410" y="1"/>
                        </a:lnTo>
                        <a:lnTo>
                          <a:pt x="3410" y="0"/>
                        </a:lnTo>
                        <a:lnTo>
                          <a:pt x="3409" y="0"/>
                        </a:lnTo>
                        <a:lnTo>
                          <a:pt x="3408" y="0"/>
                        </a:lnTo>
                        <a:lnTo>
                          <a:pt x="3407" y="0"/>
                        </a:lnTo>
                        <a:lnTo>
                          <a:pt x="3406" y="1"/>
                        </a:lnTo>
                        <a:lnTo>
                          <a:pt x="3404" y="1"/>
                        </a:lnTo>
                        <a:lnTo>
                          <a:pt x="3401" y="3"/>
                        </a:lnTo>
                        <a:lnTo>
                          <a:pt x="3394" y="10"/>
                        </a:lnTo>
                        <a:lnTo>
                          <a:pt x="3349" y="48"/>
                        </a:lnTo>
                        <a:lnTo>
                          <a:pt x="3154" y="217"/>
                        </a:lnTo>
                        <a:lnTo>
                          <a:pt x="2643" y="605"/>
                        </a:lnTo>
                        <a:close/>
                      </a:path>
                    </a:pathLst>
                  </a:custGeom>
                  <a:gradFill rotWithShape="0">
                    <a:gsLst>
                      <a:gs pos="0">
                        <a:srgbClr val="FFFFFF"/>
                      </a:gs>
                      <a:gs pos="100000">
                        <a:srgbClr val="6B5653"/>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sz="1800" dirty="0"/>
                  </a:p>
                </p:txBody>
              </p:sp>
            </p:grpSp>
          </p:grpSp>
        </p:grpSp>
      </p:grpSp>
      <p:sp>
        <p:nvSpPr>
          <p:cNvPr id="3" name="Rectangle 22"/>
          <p:cNvSpPr>
            <a:spLocks noChangeArrowheads="1"/>
          </p:cNvSpPr>
          <p:nvPr/>
        </p:nvSpPr>
        <p:spPr bwMode="auto">
          <a:xfrm>
            <a:off x="7900723" y="6518276"/>
            <a:ext cx="206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r" eaLnBrk="1" hangingPunct="1">
              <a:defRPr/>
            </a:pPr>
            <a:r>
              <a:rPr kumimoji="0" lang="en-US" altLang="ja-JP" sz="1400" dirty="0">
                <a:solidFill>
                  <a:srgbClr val="000000"/>
                </a:solidFill>
                <a:latin typeface="HGP創英角ｺﾞｼｯｸUB" pitchFamily="50" charset="-128"/>
                <a:ea typeface="HGP創英角ｺﾞｼｯｸUB" pitchFamily="50" charset="-128"/>
              </a:rPr>
              <a:t>S</a:t>
            </a:r>
            <a:fld id="{FEF1C168-DD94-4229-8C62-1633806732AB}" type="slidenum">
              <a:rPr kumimoji="0" lang="en-US" altLang="ja-JP" sz="1400" smtClean="0">
                <a:solidFill>
                  <a:srgbClr val="000000"/>
                </a:solidFill>
                <a:latin typeface="HGP創英角ｺﾞｼｯｸUB" pitchFamily="50" charset="-128"/>
                <a:ea typeface="HGP創英角ｺﾞｼｯｸUB" pitchFamily="50" charset="-128"/>
              </a:rPr>
              <a:pPr algn="r" eaLnBrk="1" hangingPunct="1">
                <a:defRPr/>
              </a:pPr>
              <a:t>‹#›</a:t>
            </a:fld>
            <a:endParaRPr kumimoji="0" lang="en-US" altLang="ja-JP" sz="1400" dirty="0">
              <a:solidFill>
                <a:srgbClr val="000000"/>
              </a:solidFill>
              <a:latin typeface="HGP創英角ｺﾞｼｯｸUB" pitchFamily="50" charset="-128"/>
              <a:ea typeface="HGP創英角ｺﾞｼｯｸUB" pitchFamily="50" charset="-128"/>
            </a:endParaRPr>
          </a:p>
        </p:txBody>
      </p:sp>
      <p:sp>
        <p:nvSpPr>
          <p:cNvPr id="1033" name="Rectangle 24"/>
          <p:cNvSpPr>
            <a:spLocks noChangeArrowheads="1"/>
          </p:cNvSpPr>
          <p:nvPr/>
        </p:nvSpPr>
        <p:spPr bwMode="gray">
          <a:xfrm>
            <a:off x="576132" y="765175"/>
            <a:ext cx="8911960" cy="31750"/>
          </a:xfrm>
          <a:prstGeom prst="rect">
            <a:avLst/>
          </a:prstGeom>
          <a:gradFill rotWithShape="1">
            <a:gsLst>
              <a:gs pos="0">
                <a:srgbClr val="185E76"/>
              </a:gs>
              <a:gs pos="100000">
                <a:srgbClr val="33CCFF"/>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endParaRPr lang="ja-JP" altLang="ja-JP" sz="2400" dirty="0">
              <a:solidFill>
                <a:srgbClr val="000000"/>
              </a:solidFill>
              <a:latin typeface="Tahoma" pitchFamily="34" charset="0"/>
            </a:endParaRPr>
          </a:p>
        </p:txBody>
      </p:sp>
      <p:pic>
        <p:nvPicPr>
          <p:cNvPr id="19" name="図 1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473413" y="157281"/>
            <a:ext cx="1121089" cy="444804"/>
          </a:xfrm>
          <a:prstGeom prst="rect">
            <a:avLst/>
          </a:prstGeom>
        </p:spPr>
      </p:pic>
    </p:spTree>
    <p:extLst>
      <p:ext uri="{BB962C8B-B14F-4D97-AF65-F5344CB8AC3E}">
        <p14:creationId xmlns:p14="http://schemas.microsoft.com/office/powerpoint/2010/main" val="878015327"/>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 id="2147483811" r:id="rId6"/>
    <p:sldLayoutId id="2147483812" r:id="rId7"/>
    <p:sldLayoutId id="2147483813" r:id="rId8"/>
    <p:sldLayoutId id="2147483814" r:id="rId9"/>
    <p:sldLayoutId id="2147483815" r:id="rId10"/>
    <p:sldLayoutId id="2147483816" r:id="rId11"/>
    <p:sldLayoutId id="2147483817" r:id="rId12"/>
  </p:sldLayoutIdLst>
  <p:txStyles>
    <p:titleStyle>
      <a:lvl1pPr algn="ctr" rtl="0" eaLnBrk="0" fontAlgn="base" hangingPunct="0">
        <a:spcBef>
          <a:spcPct val="0"/>
        </a:spcBef>
        <a:spcAft>
          <a:spcPct val="0"/>
        </a:spcAft>
        <a:defRPr kumimoji="1" sz="4400">
          <a:solidFill>
            <a:schemeClr val="tx2"/>
          </a:solidFill>
          <a:latin typeface="+mj-lt"/>
          <a:ea typeface="ＭＳ Ｐゴシック" pitchFamily="50" charset="-128"/>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ＭＳ Ｐゴシック" pitchFamily="50" charset="-128"/>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ＭＳ Ｐゴシック" pitchFamily="50" charset="-128"/>
        </a:defRPr>
      </a:lvl2pPr>
      <a:lvl3pPr marL="1143000" indent="-228600" algn="l" rtl="0" eaLnBrk="0" fontAlgn="base" hangingPunct="0">
        <a:spcBef>
          <a:spcPct val="20000"/>
        </a:spcBef>
        <a:spcAft>
          <a:spcPct val="0"/>
        </a:spcAft>
        <a:buChar char="•"/>
        <a:defRPr kumimoji="1" sz="2400">
          <a:solidFill>
            <a:schemeClr val="tx1"/>
          </a:solidFill>
          <a:latin typeface="+mn-lt"/>
          <a:ea typeface="ＭＳ Ｐゴシック" pitchFamily="50" charset="-128"/>
        </a:defRPr>
      </a:lvl3pPr>
      <a:lvl4pPr marL="16002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4pPr>
      <a:lvl5pPr marL="2057400" indent="-228600" algn="l" rtl="0" eaLnBrk="0" fontAlgn="base" hangingPunct="0">
        <a:spcBef>
          <a:spcPct val="20000"/>
        </a:spcBef>
        <a:spcAft>
          <a:spcPct val="0"/>
        </a:spcAft>
        <a:buChar char="»"/>
        <a:defRPr kumimoji="1" sz="2000">
          <a:solidFill>
            <a:schemeClr val="tx1"/>
          </a:solidFill>
          <a:latin typeface="+mn-lt"/>
          <a:ea typeface="ＭＳ Ｐゴシック" pitchFamily="50" charset="-128"/>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p:cNvSpPr>
            <a:spLocks noGrp="1"/>
          </p:cNvSpPr>
          <p:nvPr>
            <p:ph type="ctrTitle"/>
          </p:nvPr>
        </p:nvSpPr>
        <p:spPr>
          <a:xfrm>
            <a:off x="776536" y="-32115"/>
            <a:ext cx="5040560" cy="796819"/>
          </a:xfrm>
        </p:spPr>
        <p:txBody>
          <a:bodyPr/>
          <a:lstStyle/>
          <a:p>
            <a:pPr algn="l" fontAlgn="ctr">
              <a:lnSpc>
                <a:spcPct val="120000"/>
              </a:lnSpc>
            </a:pPr>
            <a:r>
              <a:rPr lang="ja-JP" altLang="en-US" sz="3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国際標準化　</a:t>
            </a:r>
            <a:r>
              <a:rPr lang="en-US" altLang="ja-JP" sz="3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NP</a:t>
            </a:r>
            <a:r>
              <a:rPr lang="ja-JP" altLang="en-US" sz="3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a:t>
            </a:r>
            <a:endParaRPr lang="en-US" altLang="ja-JP" sz="3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タイトル 2"/>
          <p:cNvSpPr txBox="1">
            <a:spLocks/>
          </p:cNvSpPr>
          <p:nvPr/>
        </p:nvSpPr>
        <p:spPr>
          <a:xfrm>
            <a:off x="796357" y="1412776"/>
            <a:ext cx="8784976" cy="3240360"/>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ＭＳ Ｐゴシック" pitchFamily="50" charset="-128"/>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defTabSz="914400"/>
            <a:r>
              <a:rPr lang="ja-JP" altLang="en-US" sz="2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規格名称：</a:t>
            </a:r>
            <a:r>
              <a:rPr lang="en-US" altLang="ja-JP"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ITS— Remote assist system for LSAD equipped vehicle –  performance requirements &amp; test procedures</a:t>
            </a:r>
          </a:p>
          <a:p>
            <a:pPr algn="l" defTabSz="914400"/>
            <a:endParaRPr lang="en-US" altLang="ja-JP" sz="2800" b="1" dirty="0">
              <a:solidFill>
                <a:srgbClr val="000000"/>
              </a:solidFill>
              <a:latin typeface="Meiryo UI" panose="020B0604030504040204" pitchFamily="50" charset="-128"/>
              <a:ea typeface="Meiryo UI" panose="020B0604030504040204" pitchFamily="50" charset="-128"/>
            </a:endParaRPr>
          </a:p>
          <a:p>
            <a:pPr algn="l" defTabSz="914400"/>
            <a:r>
              <a:rPr lang="ja-JP" altLang="en-US" sz="2800" b="1" dirty="0">
                <a:solidFill>
                  <a:srgbClr val="000000"/>
                </a:solidFill>
                <a:latin typeface="Meiryo UI" panose="020B0604030504040204" pitchFamily="50" charset="-128"/>
                <a:ea typeface="Meiryo UI" panose="020B0604030504040204" pitchFamily="50" charset="-128"/>
              </a:rPr>
              <a:t>審議団体：自動車技術会</a:t>
            </a:r>
            <a:r>
              <a:rPr lang="ja-JP" altLang="en-US" sz="2000" dirty="0">
                <a:solidFill>
                  <a:srgbClr val="000000"/>
                </a:solidFill>
                <a:latin typeface="Meiryo UI" panose="020B0604030504040204" pitchFamily="50" charset="-128"/>
                <a:ea typeface="Meiryo UI" panose="020B0604030504040204" pitchFamily="50" charset="-128"/>
              </a:rPr>
              <a:t>（走行制御分科会）</a:t>
            </a:r>
            <a:endParaRPr lang="en-US" altLang="ja-JP" sz="2000" dirty="0">
              <a:solidFill>
                <a:srgbClr val="000000"/>
              </a:solidFill>
              <a:latin typeface="Meiryo UI" panose="020B0604030504040204" pitchFamily="50" charset="-128"/>
              <a:ea typeface="Meiryo UI" panose="020B0604030504040204" pitchFamily="50" charset="-128"/>
            </a:endParaRPr>
          </a:p>
          <a:p>
            <a:pPr algn="l" defTabSz="914400"/>
            <a:endParaRPr lang="en-US" altLang="ja-JP" sz="2000" dirty="0">
              <a:solidFill>
                <a:srgbClr val="000000"/>
              </a:solidFill>
              <a:latin typeface="Meiryo UI" panose="020B0604030504040204" pitchFamily="50" charset="-128"/>
              <a:ea typeface="Meiryo UI" panose="020B0604030504040204" pitchFamily="50" charset="-128"/>
            </a:endParaRPr>
          </a:p>
          <a:p>
            <a:pPr algn="l" defTabSz="914400"/>
            <a:endParaRPr lang="en-US" altLang="ja-JP" sz="2000" dirty="0">
              <a:solidFill>
                <a:srgbClr val="000000"/>
              </a:solidFill>
              <a:latin typeface="Meiryo UI" panose="020B0604030504040204" pitchFamily="50" charset="-128"/>
              <a:ea typeface="Meiryo UI" panose="020B0604030504040204" pitchFamily="50" charset="-128"/>
            </a:endParaRPr>
          </a:p>
          <a:p>
            <a:pPr algn="l" defTabSz="914400"/>
            <a:endParaRPr lang="en-US" altLang="ja-JP" sz="2000" dirty="0">
              <a:solidFill>
                <a:srgbClr val="000000"/>
              </a:solidFill>
              <a:latin typeface="Meiryo UI" panose="020B0604030504040204" pitchFamily="50" charset="-128"/>
              <a:ea typeface="Meiryo UI" panose="020B0604030504040204" pitchFamily="50" charset="-128"/>
            </a:endParaRPr>
          </a:p>
          <a:p>
            <a:pPr algn="l" defTabSz="914400">
              <a:spcBef>
                <a:spcPts val="1200"/>
              </a:spcBef>
            </a:pPr>
            <a:r>
              <a:rPr lang="ja-JP" altLang="en-US" sz="2800" b="1" dirty="0">
                <a:solidFill>
                  <a:srgbClr val="000000"/>
                </a:solidFill>
                <a:latin typeface="Meiryo UI" panose="020B0604030504040204" pitchFamily="50" charset="-128"/>
                <a:ea typeface="Meiryo UI" panose="020B0604030504040204" pitchFamily="50" charset="-128"/>
              </a:rPr>
              <a:t>自工会担当：？？？部会</a:t>
            </a:r>
            <a:r>
              <a:rPr lang="ja-JP" altLang="en-US" sz="20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（？？？分科会）</a:t>
            </a:r>
            <a:endParaRPr lang="en-US" altLang="ja-JP" sz="20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l" defTabSz="914400">
              <a:spcBef>
                <a:spcPts val="1200"/>
              </a:spcBef>
            </a:pPr>
            <a:endParaRPr lang="en-US" altLang="ja-JP" sz="20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l" defTabSz="914400"/>
            <a:endParaRPr lang="ja-JP" altLang="en-US" sz="2800" b="1" dirty="0">
              <a:solidFill>
                <a:srgbClr val="000000"/>
              </a:solidFill>
              <a:latin typeface="Meiryo UI" panose="020B0604030504040204" pitchFamily="50" charset="-128"/>
              <a:ea typeface="Meiryo UI" panose="020B0604030504040204" pitchFamily="50" charset="-128"/>
            </a:endParaRPr>
          </a:p>
          <a:p>
            <a:pPr algn="l" defTabSz="914400"/>
            <a:endParaRPr lang="ja-JP" altLang="en-US" sz="28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1579252" y="5013176"/>
            <a:ext cx="2942537" cy="923330"/>
          </a:xfrm>
          <a:prstGeom prst="rect">
            <a:avLst/>
          </a:prstGeom>
          <a:noFill/>
          <a:effectLst>
            <a:outerShdw blurRad="50800" dist="38100" dir="2700000" algn="tl" rotWithShape="0">
              <a:prstClr val="black">
                <a:alpha val="40000"/>
              </a:prstClr>
            </a:outerShdw>
          </a:effectLst>
        </p:spPr>
        <p:txBody>
          <a:bodyPr wrap="none" rtlCol="0">
            <a:spAutoFit/>
          </a:bodyPr>
          <a:lstStyle/>
          <a:p>
            <a:pPr defTabSz="914400" fontAlgn="base">
              <a:spcBef>
                <a:spcPct val="0"/>
              </a:spcBef>
              <a:spcAft>
                <a:spcPct val="0"/>
              </a:spcAft>
            </a:pPr>
            <a:r>
              <a:rPr kumimoji="1" lang="en-US" altLang="ja-JP"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JAMA</a:t>
            </a:r>
            <a:r>
              <a:rPr kumimoji="1" lang="ja-JP" altLang="en-US"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重点プロジェクト？？？</a:t>
            </a:r>
            <a:endParaRPr kumimoji="1" lang="en-US" altLang="ja-JP"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kumimoji="1"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領域：？？？</a:t>
            </a:r>
            <a:endParaRPr kumimoji="1"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kumimoji="1"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テーマ：？？？</a:t>
            </a:r>
          </a:p>
        </p:txBody>
      </p:sp>
      <p:sp>
        <p:nvSpPr>
          <p:cNvPr id="5" name="テキスト ボックス 4"/>
          <p:cNvSpPr txBox="1"/>
          <p:nvPr/>
        </p:nvSpPr>
        <p:spPr>
          <a:xfrm>
            <a:off x="1208584" y="3574758"/>
            <a:ext cx="7901522" cy="646331"/>
          </a:xfrm>
          <a:prstGeom prst="rect">
            <a:avLst/>
          </a:prstGeom>
          <a:noFill/>
          <a:effectLst>
            <a:outerShdw blurRad="50800" dist="38100" dir="2700000" algn="tl" rotWithShape="0">
              <a:prstClr val="black">
                <a:alpha val="40000"/>
              </a:prstClr>
            </a:outerShdw>
          </a:effectLst>
        </p:spPr>
        <p:txBody>
          <a:bodyPr wrap="none" rtlCol="0">
            <a:spAutoFit/>
          </a:bodyPr>
          <a:lstStyle/>
          <a:p>
            <a:pPr defTabSz="914400" fontAlgn="base">
              <a:spcBef>
                <a:spcPct val="0"/>
              </a:spcBef>
              <a:spcAft>
                <a:spcPct val="0"/>
              </a:spcAft>
            </a:pPr>
            <a:r>
              <a:rPr kumimoji="1" lang="ja-JP" altLang="en-US" u="sng"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令和３年度　省エネルギー等に関する国際標準の獲得・普及促進事業（経産省）</a:t>
            </a:r>
          </a:p>
          <a:p>
            <a:pPr defTabSz="914400" fontAlgn="base">
              <a:spcBef>
                <a:spcPct val="0"/>
              </a:spcBef>
              <a:spcAft>
                <a:spcPct val="0"/>
              </a:spcAft>
            </a:pPr>
            <a:r>
              <a:rPr kumimoji="1"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スマートモビリティシステムに関する国際標準化及び普及基盤構築</a:t>
            </a:r>
          </a:p>
        </p:txBody>
      </p:sp>
      <p:sp>
        <p:nvSpPr>
          <p:cNvPr id="6" name="テキスト ボックス 5">
            <a:extLst>
              <a:ext uri="{FF2B5EF4-FFF2-40B4-BE49-F238E27FC236}">
                <a16:creationId xmlns:a16="http://schemas.microsoft.com/office/drawing/2014/main" id="{75CFECDA-8305-46A7-BAC1-14046652BE0D}"/>
              </a:ext>
            </a:extLst>
          </p:cNvPr>
          <p:cNvSpPr txBox="1"/>
          <p:nvPr/>
        </p:nvSpPr>
        <p:spPr>
          <a:xfrm>
            <a:off x="6393160" y="778917"/>
            <a:ext cx="2958765" cy="646331"/>
          </a:xfrm>
          <a:prstGeom prst="rect">
            <a:avLst/>
          </a:prstGeom>
          <a:solidFill>
            <a:srgbClr val="FFFF00"/>
          </a:solidFill>
          <a:ln>
            <a:solidFill>
              <a:schemeClr val="tx1"/>
            </a:solidFill>
          </a:ln>
        </p:spPr>
        <p:txBody>
          <a:bodyPr wrap="square" rtlCol="0">
            <a:spAutoFit/>
          </a:bodyPr>
          <a:lstStyle/>
          <a:p>
            <a:pPr algn="ctr" defTabSz="914400" fontAlgn="base">
              <a:spcBef>
                <a:spcPct val="0"/>
              </a:spcBef>
              <a:spcAft>
                <a:spcPct val="0"/>
              </a:spcAft>
            </a:pPr>
            <a:r>
              <a:rPr kumimoji="1" lang="ja-JP" altLang="en-US" b="1" dirty="0" smtClean="0">
                <a:solidFill>
                  <a:srgbClr val="000000"/>
                </a:solidFill>
                <a:latin typeface="Meiryo UI" panose="020B0604030504040204" pitchFamily="50" charset="-128"/>
                <a:ea typeface="Meiryo UI" panose="020B0604030504040204" pitchFamily="50" charset="-128"/>
              </a:rPr>
              <a:t>記入例を記載してあります。適宜編集してください。</a:t>
            </a:r>
            <a:endParaRPr kumimoji="1" lang="ja-JP" altLang="en-US" b="1" dirty="0">
              <a:solidFill>
                <a:srgbClr val="000000"/>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75CFECDA-8305-46A7-BAC1-14046652BE0D}"/>
              </a:ext>
            </a:extLst>
          </p:cNvPr>
          <p:cNvSpPr txBox="1"/>
          <p:nvPr/>
        </p:nvSpPr>
        <p:spPr>
          <a:xfrm>
            <a:off x="6858181" y="4186825"/>
            <a:ext cx="2958765" cy="646331"/>
          </a:xfrm>
          <a:prstGeom prst="rect">
            <a:avLst/>
          </a:prstGeom>
          <a:solidFill>
            <a:srgbClr val="FFFF00"/>
          </a:solidFill>
          <a:ln>
            <a:solidFill>
              <a:schemeClr val="tx1"/>
            </a:solidFill>
          </a:ln>
        </p:spPr>
        <p:txBody>
          <a:bodyPr wrap="square" rtlCol="0">
            <a:spAutoFit/>
          </a:bodyPr>
          <a:lstStyle/>
          <a:p>
            <a:pPr algn="ctr" defTabSz="914400" fontAlgn="base">
              <a:spcBef>
                <a:spcPct val="0"/>
              </a:spcBef>
              <a:spcAft>
                <a:spcPct val="0"/>
              </a:spcAft>
            </a:pPr>
            <a:r>
              <a:rPr kumimoji="1" lang="ja-JP" altLang="en-US" b="1" dirty="0" smtClean="0">
                <a:solidFill>
                  <a:srgbClr val="000000"/>
                </a:solidFill>
                <a:latin typeface="Meiryo UI" panose="020B0604030504040204" pitchFamily="50" charset="-128"/>
                <a:ea typeface="Meiryo UI" panose="020B0604030504040204" pitchFamily="50" charset="-128"/>
              </a:rPr>
              <a:t>経産省受託の場合は、受託案件名を記載してください。</a:t>
            </a:r>
            <a:endParaRPr kumimoji="1" lang="ja-JP" altLang="en-US" b="1"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62151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560512" y="219200"/>
            <a:ext cx="8964488" cy="1049561"/>
          </a:xfrm>
          <a:solidFill>
            <a:schemeClr val="bg1"/>
          </a:solidFill>
        </p:spPr>
        <p:txBody>
          <a:bodyPr/>
          <a:lstStyle/>
          <a:p>
            <a:pPr algn="l"/>
            <a:r>
              <a:rPr lang="ja-JP" altLang="en-US" sz="1800" b="1" dirty="0">
                <a:latin typeface="Meiryo UI" panose="020B0604030504040204" pitchFamily="50" charset="-128"/>
                <a:ea typeface="Meiryo UI" panose="020B0604030504040204" pitchFamily="50" charset="-128"/>
                <a:cs typeface="Meiryo UI" panose="020B0604030504040204" pitchFamily="50" charset="-128"/>
              </a:rPr>
              <a:t>規格名称：</a:t>
            </a: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ITS— Remote assist system for LSAD</a:t>
            </a:r>
            <a:br>
              <a:rPr lang="en-US" altLang="ja-JP" sz="1800" b="1" dirty="0">
                <a:latin typeface="Meiryo UI" panose="020B0604030504040204" pitchFamily="50" charset="-128"/>
                <a:ea typeface="Meiryo UI" panose="020B0604030504040204" pitchFamily="50" charset="-128"/>
                <a:cs typeface="Meiryo UI" panose="020B0604030504040204" pitchFamily="50" charset="-128"/>
              </a:rPr>
            </a:br>
            <a:r>
              <a:rPr lang="en-US" altLang="ja-JP" sz="1800" b="1" dirty="0">
                <a:latin typeface="Meiryo UI" panose="020B0604030504040204" pitchFamily="50" charset="-128"/>
                <a:ea typeface="Meiryo UI" panose="020B0604030504040204" pitchFamily="50" charset="-128"/>
                <a:cs typeface="Meiryo UI" panose="020B0604030504040204" pitchFamily="50" charset="-128"/>
              </a:rPr>
              <a:t> equipped vehicle –  performance requirements &amp; test procedures</a:t>
            </a:r>
            <a:br>
              <a:rPr lang="en-US" altLang="ja-JP" sz="1800" b="1" dirty="0">
                <a:latin typeface="Meiryo UI" panose="020B0604030504040204" pitchFamily="50" charset="-128"/>
                <a:ea typeface="Meiryo UI" panose="020B0604030504040204" pitchFamily="50" charset="-128"/>
                <a:cs typeface="Meiryo UI" panose="020B0604030504040204" pitchFamily="50" charset="-128"/>
              </a:rPr>
            </a:b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5" name="Group 121"/>
          <p:cNvGraphicFramePr>
            <a:graphicFrameLocks noGrp="1"/>
          </p:cNvGraphicFramePr>
          <p:nvPr/>
        </p:nvGraphicFramePr>
        <p:xfrm>
          <a:off x="6665808" y="46206"/>
          <a:ext cx="2823696" cy="332656"/>
        </p:xfrm>
        <a:graphic>
          <a:graphicData uri="http://schemas.openxmlformats.org/drawingml/2006/table">
            <a:tbl>
              <a:tblPr/>
              <a:tblGrid>
                <a:gridCol w="1369543">
                  <a:extLst>
                    <a:ext uri="{9D8B030D-6E8A-4147-A177-3AD203B41FA5}">
                      <a16:colId xmlns:a16="http://schemas.microsoft.com/office/drawing/2014/main" val="20000"/>
                    </a:ext>
                  </a:extLst>
                </a:gridCol>
                <a:gridCol w="1454153">
                  <a:extLst>
                    <a:ext uri="{9D8B030D-6E8A-4147-A177-3AD203B41FA5}">
                      <a16:colId xmlns:a16="http://schemas.microsoft.com/office/drawing/2014/main" val="20001"/>
                    </a:ext>
                  </a:extLst>
                </a:gridCol>
              </a:tblGrid>
              <a:tr h="332656">
                <a:tc>
                  <a:txBody>
                    <a:bodyPr/>
                    <a:lstStyle>
                      <a:lvl1pPr>
                        <a:spcBef>
                          <a:spcPct val="20000"/>
                        </a:spcBef>
                        <a:defRPr kumimoji="1" sz="2800">
                          <a:solidFill>
                            <a:schemeClr val="tx1"/>
                          </a:solidFill>
                          <a:latin typeface="Arial" charset="0"/>
                          <a:ea typeface="ＭＳ Ｐゴシック" pitchFamily="50" charset="-128"/>
                        </a:defRPr>
                      </a:lvl1pPr>
                      <a:lvl2pPr>
                        <a:spcBef>
                          <a:spcPct val="20000"/>
                        </a:spcBef>
                        <a:defRPr kumimoji="1" sz="2400">
                          <a:solidFill>
                            <a:schemeClr val="tx1"/>
                          </a:solidFill>
                          <a:latin typeface="Arial" charset="0"/>
                          <a:ea typeface="ＭＳ Ｐゴシック" pitchFamily="50" charset="-128"/>
                        </a:defRPr>
                      </a:lvl2pPr>
                      <a:lvl3pPr>
                        <a:spcBef>
                          <a:spcPct val="20000"/>
                        </a:spcBef>
                        <a:defRPr kumimoji="1" sz="2000">
                          <a:solidFill>
                            <a:schemeClr val="tx1"/>
                          </a:solidFill>
                          <a:latin typeface="Arial" charset="0"/>
                          <a:ea typeface="ＭＳ Ｐゴシック" pitchFamily="50" charset="-128"/>
                        </a:defRPr>
                      </a:lvl3pPr>
                      <a:lvl4pPr>
                        <a:spcBef>
                          <a:spcPct val="20000"/>
                        </a:spcBef>
                        <a:defRPr kumimoji="1">
                          <a:solidFill>
                            <a:schemeClr val="tx1"/>
                          </a:solidFill>
                          <a:latin typeface="Arial" charset="0"/>
                          <a:ea typeface="ＭＳ Ｐゴシック" pitchFamily="50" charset="-128"/>
                        </a:defRPr>
                      </a:lvl4pPr>
                      <a:lvl5pPr>
                        <a:spcBef>
                          <a:spcPct val="20000"/>
                        </a:spcBef>
                        <a:defRPr kumimoji="1">
                          <a:solidFill>
                            <a:schemeClr val="tx1"/>
                          </a:solidFill>
                          <a:latin typeface="Arial" charset="0"/>
                          <a:ea typeface="ＭＳ Ｐゴシック" pitchFamily="50" charset="-128"/>
                        </a:defRPr>
                      </a:lvl5pPr>
                      <a:lvl6pPr fontAlgn="base">
                        <a:spcBef>
                          <a:spcPct val="20000"/>
                        </a:spcBef>
                        <a:spcAft>
                          <a:spcPct val="0"/>
                        </a:spcAft>
                        <a:defRPr kumimoji="1">
                          <a:solidFill>
                            <a:schemeClr val="tx1"/>
                          </a:solidFill>
                          <a:latin typeface="Arial" charset="0"/>
                          <a:ea typeface="ＭＳ Ｐゴシック" pitchFamily="50" charset="-128"/>
                        </a:defRPr>
                      </a:lvl6pPr>
                      <a:lvl7pPr fontAlgn="base">
                        <a:spcBef>
                          <a:spcPct val="20000"/>
                        </a:spcBef>
                        <a:spcAft>
                          <a:spcPct val="0"/>
                        </a:spcAft>
                        <a:defRPr kumimoji="1">
                          <a:solidFill>
                            <a:schemeClr val="tx1"/>
                          </a:solidFill>
                          <a:latin typeface="Arial" charset="0"/>
                          <a:ea typeface="ＭＳ Ｐゴシック" pitchFamily="50" charset="-128"/>
                        </a:defRPr>
                      </a:lvl7pPr>
                      <a:lvl8pPr fontAlgn="base">
                        <a:spcBef>
                          <a:spcPct val="20000"/>
                        </a:spcBef>
                        <a:spcAft>
                          <a:spcPct val="0"/>
                        </a:spcAft>
                        <a:defRPr kumimoji="1">
                          <a:solidFill>
                            <a:schemeClr val="tx1"/>
                          </a:solidFill>
                          <a:latin typeface="Arial" charset="0"/>
                          <a:ea typeface="ＭＳ Ｐゴシック" pitchFamily="50" charset="-128"/>
                        </a:defRPr>
                      </a:lvl8pPr>
                      <a:lvl9pPr fontAlgn="base">
                        <a:spcBef>
                          <a:spcPct val="2000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HGS創英角ｺﾞｼｯｸUB" pitchFamily="50" charset="-128"/>
                        </a:rPr>
                        <a:t>検討会</a:t>
                      </a:r>
                      <a:r>
                        <a:rPr kumimoji="1" lang="en-US" altLang="ja-JP" sz="1400" b="0" i="0" u="none" strike="noStrike" cap="none" normalizeH="0" baseline="0" dirty="0">
                          <a:ln>
                            <a:noFill/>
                          </a:ln>
                          <a:solidFill>
                            <a:schemeClr val="tx1"/>
                          </a:solidFill>
                          <a:effectLst/>
                          <a:latin typeface="Arial" charset="0"/>
                          <a:ea typeface="HGS創英角ｺﾞｼｯｸUB" pitchFamily="50" charset="-128"/>
                        </a:rPr>
                        <a:t>/</a:t>
                      </a:r>
                      <a:r>
                        <a:rPr kumimoji="1" lang="ja-JP" altLang="en-US" sz="1400" b="0" i="0" u="none" strike="noStrike" cap="none" normalizeH="0" baseline="0" dirty="0">
                          <a:ln>
                            <a:noFill/>
                          </a:ln>
                          <a:solidFill>
                            <a:schemeClr val="tx1"/>
                          </a:solidFill>
                          <a:effectLst/>
                          <a:latin typeface="Arial" charset="0"/>
                          <a:ea typeface="HGS創英角ｺﾞｼｯｸUB" pitchFamily="50" charset="-128"/>
                        </a:rPr>
                        <a:t>部会名</a:t>
                      </a:r>
                    </a:p>
                  </a:txBody>
                  <a:tcPr marT="45404" marB="454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charset="0"/>
                          <a:ea typeface="ＭＳ Ｐゴシック" pitchFamily="50" charset="-128"/>
                        </a:defRPr>
                      </a:lvl1pPr>
                      <a:lvl2pPr>
                        <a:spcBef>
                          <a:spcPct val="20000"/>
                        </a:spcBef>
                        <a:defRPr kumimoji="1" sz="2400">
                          <a:solidFill>
                            <a:schemeClr val="tx1"/>
                          </a:solidFill>
                          <a:latin typeface="Arial" charset="0"/>
                          <a:ea typeface="ＭＳ Ｐゴシック" pitchFamily="50" charset="-128"/>
                        </a:defRPr>
                      </a:lvl2pPr>
                      <a:lvl3pPr>
                        <a:spcBef>
                          <a:spcPct val="20000"/>
                        </a:spcBef>
                        <a:defRPr kumimoji="1" sz="2000">
                          <a:solidFill>
                            <a:schemeClr val="tx1"/>
                          </a:solidFill>
                          <a:latin typeface="Arial" charset="0"/>
                          <a:ea typeface="ＭＳ Ｐゴシック" pitchFamily="50" charset="-128"/>
                        </a:defRPr>
                      </a:lvl3pPr>
                      <a:lvl4pPr>
                        <a:spcBef>
                          <a:spcPct val="20000"/>
                        </a:spcBef>
                        <a:defRPr kumimoji="1">
                          <a:solidFill>
                            <a:schemeClr val="tx1"/>
                          </a:solidFill>
                          <a:latin typeface="Arial" charset="0"/>
                          <a:ea typeface="ＭＳ Ｐゴシック" pitchFamily="50" charset="-128"/>
                        </a:defRPr>
                      </a:lvl4pPr>
                      <a:lvl5pPr>
                        <a:spcBef>
                          <a:spcPct val="20000"/>
                        </a:spcBef>
                        <a:defRPr kumimoji="1">
                          <a:solidFill>
                            <a:schemeClr val="tx1"/>
                          </a:solidFill>
                          <a:latin typeface="Arial" charset="0"/>
                          <a:ea typeface="ＭＳ Ｐゴシック" pitchFamily="50" charset="-128"/>
                        </a:defRPr>
                      </a:lvl5pPr>
                      <a:lvl6pPr fontAlgn="base">
                        <a:spcBef>
                          <a:spcPct val="20000"/>
                        </a:spcBef>
                        <a:spcAft>
                          <a:spcPct val="0"/>
                        </a:spcAft>
                        <a:defRPr kumimoji="1">
                          <a:solidFill>
                            <a:schemeClr val="tx1"/>
                          </a:solidFill>
                          <a:latin typeface="Arial" charset="0"/>
                          <a:ea typeface="ＭＳ Ｐゴシック" pitchFamily="50" charset="-128"/>
                        </a:defRPr>
                      </a:lvl6pPr>
                      <a:lvl7pPr fontAlgn="base">
                        <a:spcBef>
                          <a:spcPct val="20000"/>
                        </a:spcBef>
                        <a:spcAft>
                          <a:spcPct val="0"/>
                        </a:spcAft>
                        <a:defRPr kumimoji="1">
                          <a:solidFill>
                            <a:schemeClr val="tx1"/>
                          </a:solidFill>
                          <a:latin typeface="Arial" charset="0"/>
                          <a:ea typeface="ＭＳ Ｐゴシック" pitchFamily="50" charset="-128"/>
                        </a:defRPr>
                      </a:lvl7pPr>
                      <a:lvl8pPr fontAlgn="base">
                        <a:spcBef>
                          <a:spcPct val="20000"/>
                        </a:spcBef>
                        <a:spcAft>
                          <a:spcPct val="0"/>
                        </a:spcAft>
                        <a:defRPr kumimoji="1">
                          <a:solidFill>
                            <a:schemeClr val="tx1"/>
                          </a:solidFill>
                          <a:latin typeface="Arial" charset="0"/>
                          <a:ea typeface="ＭＳ Ｐゴシック" pitchFamily="50" charset="-128"/>
                        </a:defRPr>
                      </a:lvl8pPr>
                      <a:lvl9pPr fontAlgn="base">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HGS創英角ｺﾞｼｯｸUB" pitchFamily="50" charset="-128"/>
                        </a:rPr>
                        <a:t>●●部会</a:t>
                      </a:r>
                    </a:p>
                  </a:txBody>
                  <a:tcPr marT="45404" marB="454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bl>
          </a:graphicData>
        </a:graphic>
      </p:graphicFrame>
      <p:graphicFrame>
        <p:nvGraphicFramePr>
          <p:cNvPr id="6" name="表 5"/>
          <p:cNvGraphicFramePr>
            <a:graphicFrameLocks noGrp="1"/>
          </p:cNvGraphicFramePr>
          <p:nvPr/>
        </p:nvGraphicFramePr>
        <p:xfrm>
          <a:off x="560512" y="1052736"/>
          <a:ext cx="8856984" cy="5256585"/>
        </p:xfrm>
        <a:graphic>
          <a:graphicData uri="http://schemas.openxmlformats.org/drawingml/2006/table">
            <a:tbl>
              <a:tblPr firstRow="1" bandRow="1">
                <a:tableStyleId>{5C22544A-7EE6-4342-B048-85BDC9FD1C3A}</a:tableStyleId>
              </a:tblPr>
              <a:tblGrid>
                <a:gridCol w="1512168">
                  <a:extLst>
                    <a:ext uri="{9D8B030D-6E8A-4147-A177-3AD203B41FA5}">
                      <a16:colId xmlns:a16="http://schemas.microsoft.com/office/drawing/2014/main" val="20000"/>
                    </a:ext>
                  </a:extLst>
                </a:gridCol>
                <a:gridCol w="6336704">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tblGrid>
              <a:tr h="423669">
                <a:tc>
                  <a:txBody>
                    <a:bodyPr/>
                    <a:lstStyle/>
                    <a:p>
                      <a:pPr algn="ctr"/>
                      <a:r>
                        <a:rPr kumimoji="1" lang="ja-JP" altLang="en-US" sz="180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項目</a:t>
                      </a: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4F81BD"/>
                    </a:solidFill>
                  </a:tcPr>
                </a:tc>
                <a:tc>
                  <a:txBody>
                    <a:bodyPr/>
                    <a:lstStyle/>
                    <a:p>
                      <a:pPr algn="ctr"/>
                      <a:r>
                        <a:rPr kumimoji="1" lang="ja-JP" altLang="en-US" sz="180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説明</a:t>
                      </a: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4F81BD"/>
                    </a:solidFill>
                  </a:tcPr>
                </a:tc>
                <a:tc>
                  <a:txBody>
                    <a:bodyPr/>
                    <a:lstStyle/>
                    <a:p>
                      <a:pPr algn="ctr"/>
                      <a:r>
                        <a:rPr kumimoji="1" lang="ja-JP" altLang="en-US" sz="180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備考</a:t>
                      </a: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4832916">
                <a:tc>
                  <a:txBody>
                    <a:bodyPr/>
                    <a:lstStyle/>
                    <a:p>
                      <a:pPr eaLnBrk="1" hangingPunct="1">
                        <a:spcBef>
                          <a:spcPts val="0"/>
                        </a:spcBef>
                        <a:defRPr/>
                      </a:pPr>
                      <a:r>
                        <a:rPr lang="ja-JP" altLang="en-US" sz="20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規格の内容</a:t>
                      </a:r>
                      <a:endParaRPr lang="en-US" altLang="ja-JP" sz="20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0"/>
                        </a:spcBef>
                        <a:defRPr/>
                      </a:pPr>
                      <a:endParaRPr lang="en-US" altLang="ja-JP" sz="18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lvl="0"/>
                      <a:endParaRPr kumimoji="1" lang="en-US" altLang="ja-JP" sz="1800" b="1"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87313" lvl="0" indent="-87313"/>
                      <a:endParaRPr kumimoji="1" lang="en-US" altLang="ja-JP" sz="1800" b="1"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pic>
        <p:nvPicPr>
          <p:cNvPr id="75" name="図 7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8103" y="2807893"/>
            <a:ext cx="5724128" cy="3426018"/>
          </a:xfrm>
          <a:prstGeom prst="rect">
            <a:avLst/>
          </a:prstGeom>
        </p:spPr>
      </p:pic>
      <p:sp>
        <p:nvSpPr>
          <p:cNvPr id="8" name="テキスト ボックス 7"/>
          <p:cNvSpPr txBox="1"/>
          <p:nvPr/>
        </p:nvSpPr>
        <p:spPr>
          <a:xfrm>
            <a:off x="2072680" y="1556792"/>
            <a:ext cx="6408712" cy="1477328"/>
          </a:xfrm>
          <a:prstGeom prst="rect">
            <a:avLst/>
          </a:prstGeom>
          <a:noFill/>
        </p:spPr>
        <p:txBody>
          <a:bodyPr wrap="square" rtlCol="0">
            <a:spAutoFit/>
          </a:bodyPr>
          <a:lstStyle/>
          <a:p>
            <a:pPr defTabSz="914400" fontAlgn="base">
              <a:spcBef>
                <a:spcPct val="0"/>
              </a:spcBef>
              <a:spcAft>
                <a:spcPct val="0"/>
              </a:spcAft>
            </a:pPr>
            <a:r>
              <a:rPr kumimoji="1" lang="ja-JP" altLang="en-US" b="1" u="sng" dirty="0">
                <a:solidFill>
                  <a:srgbClr val="000000"/>
                </a:solidFill>
                <a:latin typeface="Meiryo UI" panose="020B0604030504040204" pitchFamily="50" charset="-128"/>
                <a:ea typeface="Meiryo UI" panose="020B0604030504040204" pitchFamily="50" charset="-128"/>
              </a:rPr>
              <a:t>概要</a:t>
            </a:r>
            <a:r>
              <a:rPr kumimoji="1" lang="ja-JP" altLang="en-US" b="1" dirty="0">
                <a:solidFill>
                  <a:srgbClr val="000000"/>
                </a:solidFill>
                <a:latin typeface="Meiryo UI" panose="020B0604030504040204" pitchFamily="50" charset="-128"/>
                <a:ea typeface="Meiryo UI" panose="020B0604030504040204" pitchFamily="50" charset="-128"/>
              </a:rPr>
              <a:t>：</a:t>
            </a:r>
            <a:r>
              <a:rPr kumimoji="1" lang="ja-JP" altLang="en-US" dirty="0">
                <a:solidFill>
                  <a:srgbClr val="000000"/>
                </a:solidFill>
                <a:latin typeface="Meiryo UI" panose="020B0604030504040204" pitchFamily="50" charset="-128"/>
                <a:ea typeface="Meiryo UI" panose="020B0604030504040204" pitchFamily="50" charset="-128"/>
              </a:rPr>
              <a:t>経産省、国交省自動車局のラストマイル自動走行実証などで実用化が進んでいる低速自動運転車両の遠隔支援システムの性能要件と試験法を規格化し、日本が先行している技術の国際普及を推進する。（</a:t>
            </a:r>
            <a:r>
              <a:rPr kumimoji="1" lang="en-US" altLang="ja-JP" dirty="0">
                <a:solidFill>
                  <a:srgbClr val="000000"/>
                </a:solidFill>
                <a:latin typeface="Meiryo UI" panose="020B0604030504040204" pitchFamily="50" charset="-128"/>
                <a:ea typeface="Meiryo UI" panose="020B0604030504040204" pitchFamily="50" charset="-128"/>
              </a:rPr>
              <a:t>TC204/WG14 Vehicle/roadway warning</a:t>
            </a:r>
          </a:p>
          <a:p>
            <a:pPr defTabSz="914400" fontAlgn="base">
              <a:spcBef>
                <a:spcPct val="0"/>
              </a:spcBef>
              <a:spcAft>
                <a:spcPct val="0"/>
              </a:spcAft>
            </a:pPr>
            <a:r>
              <a:rPr kumimoji="1" lang="en-US" altLang="ja-JP" dirty="0">
                <a:solidFill>
                  <a:srgbClr val="000000"/>
                </a:solidFill>
                <a:latin typeface="Meiryo UI" panose="020B0604030504040204" pitchFamily="50" charset="-128"/>
                <a:ea typeface="Meiryo UI" panose="020B0604030504040204" pitchFamily="50" charset="-128"/>
              </a:rPr>
              <a:t>and control systems</a:t>
            </a:r>
            <a:r>
              <a:rPr kumimoji="1" lang="ja-JP" altLang="en-US" dirty="0">
                <a:solidFill>
                  <a:srgbClr val="000000"/>
                </a:solidFill>
                <a:latin typeface="Meiryo UI" panose="020B0604030504040204" pitchFamily="50" charset="-128"/>
                <a:ea typeface="Meiryo UI" panose="020B0604030504040204" pitchFamily="50" charset="-128"/>
              </a:rPr>
              <a:t>）</a:t>
            </a:r>
            <a:endParaRPr kumimoji="1" lang="en-US" altLang="ja-JP"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93871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2"/>
          <p:cNvSpPr txBox="1">
            <a:spLocks/>
          </p:cNvSpPr>
          <p:nvPr/>
        </p:nvSpPr>
        <p:spPr>
          <a:xfrm>
            <a:off x="560512" y="219200"/>
            <a:ext cx="8964488" cy="1049561"/>
          </a:xfrm>
          <a:prstGeom prst="rect">
            <a:avLst/>
          </a:prstGeom>
          <a:solidFill>
            <a:schemeClr val="bg1"/>
          </a:solidFill>
        </p:spPr>
        <p:txBody>
          <a:bodyPr/>
          <a:lstStyle>
            <a:lvl1pPr algn="ctr" rtl="0" eaLnBrk="0" fontAlgn="base" hangingPunct="0">
              <a:spcBef>
                <a:spcPct val="0"/>
              </a:spcBef>
              <a:spcAft>
                <a:spcPct val="0"/>
              </a:spcAft>
              <a:defRPr kumimoji="1" sz="4400">
                <a:solidFill>
                  <a:schemeClr val="tx2"/>
                </a:solidFill>
                <a:latin typeface="+mj-lt"/>
                <a:ea typeface="ＭＳ Ｐゴシック" pitchFamily="50" charset="-128"/>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defTabSz="914400"/>
            <a:r>
              <a:rPr lang="ja-JP" altLang="en-US"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規格名称：</a:t>
            </a:r>
            <a:r>
              <a:rPr lang="en-US" altLang="ja-JP"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ITS— Remote assist system for LSAD</a:t>
            </a:r>
            <a:br>
              <a:rPr lang="en-US" altLang="ja-JP"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br>
            <a:r>
              <a:rPr lang="en-US" altLang="ja-JP"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equipped vehicle –  performance requirements &amp; test procedures</a:t>
            </a:r>
            <a:br>
              <a:rPr lang="en-US" altLang="ja-JP"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nvGraphicFramePr>
        <p:xfrm>
          <a:off x="557312" y="836714"/>
          <a:ext cx="8856984" cy="6008847"/>
        </p:xfrm>
        <a:graphic>
          <a:graphicData uri="http://schemas.openxmlformats.org/drawingml/2006/table">
            <a:tbl>
              <a:tblPr firstRow="1" bandRow="1">
                <a:tableStyleId>{5C22544A-7EE6-4342-B048-85BDC9FD1C3A}</a:tableStyleId>
              </a:tblPr>
              <a:tblGrid>
                <a:gridCol w="2736304">
                  <a:extLst>
                    <a:ext uri="{9D8B030D-6E8A-4147-A177-3AD203B41FA5}">
                      <a16:colId xmlns:a16="http://schemas.microsoft.com/office/drawing/2014/main" val="20000"/>
                    </a:ext>
                  </a:extLst>
                </a:gridCol>
                <a:gridCol w="5907856">
                  <a:extLst>
                    <a:ext uri="{9D8B030D-6E8A-4147-A177-3AD203B41FA5}">
                      <a16:colId xmlns:a16="http://schemas.microsoft.com/office/drawing/2014/main" val="20001"/>
                    </a:ext>
                  </a:extLst>
                </a:gridCol>
                <a:gridCol w="212824">
                  <a:extLst>
                    <a:ext uri="{9D8B030D-6E8A-4147-A177-3AD203B41FA5}">
                      <a16:colId xmlns:a16="http://schemas.microsoft.com/office/drawing/2014/main" val="20002"/>
                    </a:ext>
                  </a:extLst>
                </a:gridCol>
              </a:tblGrid>
              <a:tr h="494634">
                <a:tc>
                  <a:txBody>
                    <a:bodyPr/>
                    <a:lstStyle/>
                    <a:p>
                      <a:pPr algn="ctr"/>
                      <a:r>
                        <a:rPr kumimoji="1" lang="ja-JP" altLang="en-US" sz="140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項目</a:t>
                      </a: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4F81BD"/>
                    </a:solidFill>
                  </a:tcPr>
                </a:tc>
                <a:tc>
                  <a:txBody>
                    <a:bodyPr/>
                    <a:lstStyle/>
                    <a:p>
                      <a:pPr algn="ctr"/>
                      <a:r>
                        <a:rPr kumimoji="1" lang="ja-JP" altLang="en-US" sz="140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説明</a:t>
                      </a: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4F81BD"/>
                    </a:solidFill>
                  </a:tcPr>
                </a:tc>
                <a:tc>
                  <a:txBody>
                    <a:bodyPr/>
                    <a:lstStyle/>
                    <a:p>
                      <a:pPr algn="ctr"/>
                      <a:r>
                        <a:rPr kumimoji="1" lang="ja-JP" altLang="en-US" sz="1400"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備考</a:t>
                      </a: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4F81BD"/>
                    </a:solidFill>
                  </a:tcPr>
                </a:tc>
                <a:extLst>
                  <a:ext uri="{0D108BD9-81ED-4DB2-BD59-A6C34878D82A}">
                    <a16:rowId xmlns:a16="http://schemas.microsoft.com/office/drawing/2014/main" val="10000"/>
                  </a:ext>
                </a:extLst>
              </a:tr>
              <a:tr h="1001988">
                <a:tc>
                  <a:txBody>
                    <a:bodyPr/>
                    <a:lstStyle/>
                    <a:p>
                      <a:pPr eaLnBrk="1" hangingPunct="1">
                        <a:spcBef>
                          <a:spcPts val="0"/>
                        </a:spcBef>
                        <a:defRPr/>
                      </a:pPr>
                      <a:r>
                        <a:rPr lang="ja-JP" altLang="en-US"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規格の活用法</a:t>
                      </a:r>
                      <a:endParaRPr lang="en-US" altLang="ja-JP"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0"/>
                        </a:spcBef>
                        <a:defRPr/>
                      </a:pPr>
                      <a:endParaRPr lang="en-US" altLang="ja-JP"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eaLnBrk="1" hangingPunct="1">
                        <a:spcBef>
                          <a:spcPts val="0"/>
                        </a:spcBef>
                        <a:defRPr/>
                      </a:pPr>
                      <a:r>
                        <a:rPr lang="ja-JP" altLang="en-US"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・規格化された後、どのように本規格を活用するのか</a:t>
                      </a:r>
                      <a:endParaRPr lang="en-US" altLang="ja-JP"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ISO 22737</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LSAD</a:t>
                      </a:r>
                      <a:r>
                        <a:rPr lang="ja-JP" altLang="en-US" sz="1400" dirty="0">
                          <a:solidFill>
                            <a:schemeClr val="tx1"/>
                          </a:solidFill>
                          <a:latin typeface="Meiryo UI" panose="020B0604030504040204" pitchFamily="50" charset="-128"/>
                          <a:ea typeface="Meiryo UI" panose="020B0604030504040204" pitchFamily="50" charset="-128"/>
                        </a:rPr>
                        <a:t>地域限定の低速自動運転）はまもなく発行されるが、（自律系の自動運転だけでは）社会実装するためにはまだ課題が多い（一旦停止からの安全な発進と困難なユースケースが多く存在する）。そのようなユースケースをリモートでアシストすることにより早期に社会実装を可能とする。</a:t>
                      </a:r>
                      <a:endParaRPr lang="en-US" altLang="ja-JP" sz="1400" dirty="0">
                        <a:solidFill>
                          <a:schemeClr val="tx1"/>
                        </a:solidFill>
                        <a:latin typeface="Meiryo UI" panose="020B0604030504040204" pitchFamily="50" charset="-128"/>
                        <a:ea typeface="Meiryo UI" panose="020B0604030504040204" pitchFamily="50" charset="-128"/>
                      </a:endParaRP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87313" lvl="0" indent="-87313"/>
                      <a:endParaRPr kumimoji="1" lang="en-US" altLang="ja-JP" sz="1800" b="1"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1309526">
                <a:tc>
                  <a:txBody>
                    <a:bodyPr/>
                    <a:lstStyle/>
                    <a:p>
                      <a:pPr eaLnBrk="1" hangingPunct="1">
                        <a:spcBef>
                          <a:spcPts val="0"/>
                        </a:spcBef>
                        <a:defRPr/>
                      </a:pPr>
                      <a:r>
                        <a:rPr lang="ja-JP" altLang="en-US"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規格のビジネス効果</a:t>
                      </a:r>
                      <a:endParaRPr lang="en-US" altLang="ja-JP"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0"/>
                        </a:spcBef>
                        <a:defRPr/>
                      </a:pPr>
                      <a:endParaRPr lang="en-US" altLang="ja-JP"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eaLnBrk="1" hangingPunct="1">
                        <a:spcBef>
                          <a:spcPts val="0"/>
                        </a:spcBef>
                        <a:defRPr/>
                      </a:pPr>
                      <a:r>
                        <a:rPr lang="ja-JP" altLang="en-US"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・自動車業界、</a:t>
                      </a:r>
                      <a:r>
                        <a:rPr lang="en-US" altLang="ja-JP"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JAMA</a:t>
                      </a:r>
                      <a:r>
                        <a:rPr lang="ja-JP" altLang="en-US"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としての価値は</a:t>
                      </a:r>
                      <a:endParaRPr lang="en-US" altLang="ja-JP"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lvl="0"/>
                      <a:r>
                        <a:rPr lang="ja-JP" altLang="en-US" sz="1400" dirty="0">
                          <a:solidFill>
                            <a:schemeClr val="tx1"/>
                          </a:solidFill>
                          <a:latin typeface="Meiryo UI" panose="020B0604030504040204" pitchFamily="50" charset="-128"/>
                          <a:ea typeface="Meiryo UI" panose="020B0604030504040204" pitchFamily="50" charset="-128"/>
                        </a:rPr>
                        <a:t>・自動運転車両を使ったサービスの持続的な運用を可能にすることで、モビリティサービスの普及を推進する。</a:t>
                      </a:r>
                      <a:endParaRPr lang="en-US" altLang="ja-JP" sz="1400" dirty="0">
                        <a:solidFill>
                          <a:schemeClr val="tx1"/>
                        </a:solidFill>
                        <a:latin typeface="Meiryo UI" panose="020B0604030504040204" pitchFamily="50" charset="-128"/>
                        <a:ea typeface="Meiryo UI" panose="020B0604030504040204" pitchFamily="50" charset="-128"/>
                      </a:endParaRPr>
                    </a:p>
                    <a:p>
                      <a:pPr lvl="0"/>
                      <a:r>
                        <a:rPr lang="ja-JP" altLang="en-US" sz="1400" dirty="0">
                          <a:solidFill>
                            <a:schemeClr val="tx1"/>
                          </a:solidFill>
                          <a:latin typeface="Meiryo UI" panose="020B0604030504040204" pitchFamily="50" charset="-128"/>
                          <a:ea typeface="Meiryo UI" panose="020B0604030504040204" pitchFamily="50" charset="-128"/>
                        </a:rPr>
                        <a:t>・コネクティッド技術の自動車業界での活用を推進し、モビリティサービスへの業界の進展を推進する。</a:t>
                      </a:r>
                      <a:endParaRPr lang="en-US" altLang="ja-JP" sz="1400" dirty="0">
                        <a:solidFill>
                          <a:schemeClr val="tx1"/>
                        </a:solidFill>
                        <a:latin typeface="Meiryo UI" panose="020B0604030504040204" pitchFamily="50" charset="-128"/>
                        <a:ea typeface="Meiryo UI" panose="020B0604030504040204" pitchFamily="50" charset="-128"/>
                      </a:endParaRPr>
                    </a:p>
                    <a:p>
                      <a:pPr lvl="0"/>
                      <a:r>
                        <a:rPr kumimoji="1" lang="ja-JP" altLang="en-US" sz="1400" b="0" kern="1200" dirty="0">
                          <a:solidFill>
                            <a:schemeClr val="tx1"/>
                          </a:solidFill>
                          <a:effectLst/>
                          <a:latin typeface="Meiryo UI" panose="020B0604030504040204" pitchFamily="50" charset="-128"/>
                          <a:ea typeface="Meiryo UI" panose="020B0604030504040204" pitchFamily="50" charset="-128"/>
                        </a:rPr>
                        <a:t>・市場での共通の互換性を確保することにより、開発コスト、製品コスト、運用コストが低減できる。</a:t>
                      </a:r>
                      <a:endParaRPr kumimoji="1" lang="en-US" altLang="ja-JP" sz="1400" b="0" kern="1200" dirty="0">
                        <a:solidFill>
                          <a:schemeClr val="tx1"/>
                        </a:solidFill>
                        <a:effectLst/>
                        <a:latin typeface="Meiryo UI" panose="020B0604030504040204" pitchFamily="50" charset="-128"/>
                        <a:ea typeface="Meiryo UI" panose="020B0604030504040204" pitchFamily="50" charset="-128"/>
                      </a:endParaRP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87313" lvl="0" indent="-87313"/>
                      <a:endParaRPr kumimoji="1" lang="en-US" altLang="ja-JP" sz="1800" b="1"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920696">
                <a:tc>
                  <a:txBody>
                    <a:bodyPr/>
                    <a:lstStyle/>
                    <a:p>
                      <a:pPr eaLnBrk="1" hangingPunct="1">
                        <a:spcBef>
                          <a:spcPts val="0"/>
                        </a:spcBef>
                        <a:defRPr/>
                      </a:pPr>
                      <a:r>
                        <a:rPr lang="ja-JP" altLang="en-US"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もし規格化しなかった</a:t>
                      </a:r>
                      <a:endParaRPr lang="en-US" altLang="ja-JP"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0"/>
                        </a:spcBef>
                        <a:defRPr/>
                      </a:pPr>
                      <a:r>
                        <a:rPr lang="ja-JP" altLang="en-US"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場合の問題点</a:t>
                      </a:r>
                      <a:r>
                        <a:rPr lang="en-US" altLang="ja-JP"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eaLnBrk="1" hangingPunct="1">
                        <a:spcBef>
                          <a:spcPts val="0"/>
                        </a:spcBef>
                        <a:defRPr/>
                      </a:pPr>
                      <a:r>
                        <a:rPr lang="ja-JP" altLang="en-US"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他国から提案された場合の問題点</a:t>
                      </a:r>
                      <a:endParaRPr lang="en-US" altLang="ja-JP"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lvl="0"/>
                      <a:r>
                        <a:rPr lang="ja-JP" altLang="en-US" sz="1400" dirty="0">
                          <a:solidFill>
                            <a:schemeClr val="tx1"/>
                          </a:solidFill>
                          <a:latin typeface="Meiryo UI" panose="020B0604030504040204" pitchFamily="50" charset="-128"/>
                          <a:ea typeface="Meiryo UI" panose="020B0604030504040204" pitchFamily="50" charset="-128"/>
                        </a:rPr>
                        <a:t>・市場での共通の互換性を確保できず、開発コスト、製品コスト、運用コストが増大する。</a:t>
                      </a:r>
                      <a:endParaRPr lang="en-US" altLang="ja-JP" sz="1400" dirty="0">
                        <a:solidFill>
                          <a:schemeClr val="tx1"/>
                        </a:solidFill>
                        <a:latin typeface="Meiryo UI" panose="020B0604030504040204" pitchFamily="50" charset="-128"/>
                        <a:ea typeface="Meiryo UI" panose="020B0604030504040204" pitchFamily="50" charset="-128"/>
                      </a:endParaRPr>
                    </a:p>
                    <a:p>
                      <a:pPr lvl="0"/>
                      <a:r>
                        <a:rPr lang="ja-JP" altLang="en-US" sz="1400" dirty="0">
                          <a:solidFill>
                            <a:schemeClr val="tx1"/>
                          </a:solidFill>
                          <a:latin typeface="Meiryo UI" panose="020B0604030504040204" pitchFamily="50" charset="-128"/>
                          <a:ea typeface="Meiryo UI" panose="020B0604030504040204" pitchFamily="50" charset="-128"/>
                        </a:rPr>
                        <a:t>・将来的に</a:t>
                      </a:r>
                      <a:r>
                        <a:rPr lang="en-US" altLang="ja-JP" sz="1400" dirty="0">
                          <a:solidFill>
                            <a:schemeClr val="tx1"/>
                          </a:solidFill>
                          <a:latin typeface="Meiryo UI" panose="020B0604030504040204" pitchFamily="50" charset="-128"/>
                          <a:ea typeface="Meiryo UI" panose="020B0604030504040204" pitchFamily="50" charset="-128"/>
                        </a:rPr>
                        <a:t>UNR</a:t>
                      </a:r>
                      <a:r>
                        <a:rPr lang="ja-JP" altLang="en-US" sz="1400" dirty="0">
                          <a:solidFill>
                            <a:schemeClr val="tx1"/>
                          </a:solidFill>
                          <a:latin typeface="Meiryo UI" panose="020B0604030504040204" pitchFamily="50" charset="-128"/>
                          <a:ea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rPr>
                        <a:t>ISO</a:t>
                      </a:r>
                      <a:r>
                        <a:rPr lang="ja-JP" altLang="en-US" sz="1400" dirty="0">
                          <a:solidFill>
                            <a:schemeClr val="tx1"/>
                          </a:solidFill>
                          <a:latin typeface="Meiryo UI" panose="020B0604030504040204" pitchFamily="50" charset="-128"/>
                          <a:ea typeface="Meiryo UI" panose="020B0604030504040204" pitchFamily="50" charset="-128"/>
                        </a:rPr>
                        <a:t>を参照）と国内ガイドラインと合致しなくなる可能性がある。</a:t>
                      </a:r>
                      <a:r>
                        <a:rPr lang="en-US" altLang="ja-JP" sz="1400" dirty="0">
                          <a:solidFill>
                            <a:schemeClr val="tx1"/>
                          </a:solidFill>
                          <a:latin typeface="Meiryo UI" panose="020B0604030504040204" pitchFamily="50" charset="-128"/>
                          <a:ea typeface="Meiryo UI" panose="020B0604030504040204" pitchFamily="50" charset="-128"/>
                        </a:rPr>
                        <a:t>UNR</a:t>
                      </a:r>
                      <a:r>
                        <a:rPr lang="ja-JP" altLang="en-US" sz="1400" dirty="0">
                          <a:solidFill>
                            <a:schemeClr val="tx1"/>
                          </a:solidFill>
                          <a:latin typeface="Meiryo UI" panose="020B0604030504040204" pitchFamily="50" charset="-128"/>
                          <a:ea typeface="Meiryo UI" panose="020B0604030504040204" pitchFamily="50" charset="-128"/>
                        </a:rPr>
                        <a:t>と合わせるためのコストが増加する。（欧州の技術を利用せざるを得なくなる）結果として世界との競争に出遅れる。</a:t>
                      </a:r>
                      <a:endParaRPr lang="en-US" altLang="ja-JP" sz="1400" dirty="0">
                        <a:solidFill>
                          <a:schemeClr val="tx1"/>
                        </a:solidFill>
                        <a:latin typeface="Meiryo UI" panose="020B0604030504040204" pitchFamily="50" charset="-128"/>
                        <a:ea typeface="Meiryo UI" panose="020B0604030504040204" pitchFamily="50" charset="-128"/>
                      </a:endParaRPr>
                    </a:p>
                    <a:p>
                      <a:pPr lvl="0"/>
                      <a:r>
                        <a:rPr lang="ja-JP" altLang="en-US" sz="1400" dirty="0">
                          <a:solidFill>
                            <a:schemeClr val="tx1"/>
                          </a:solidFill>
                          <a:latin typeface="Meiryo UI" panose="020B0604030504040204" pitchFamily="50" charset="-128"/>
                          <a:ea typeface="Meiryo UI" panose="020B0604030504040204" pitchFamily="50" charset="-128"/>
                        </a:rPr>
                        <a:t>・日本は既に開発を進めているが、海外にリーダーシップを取られた場合、作り直しになる可能性があり、開発の遅れ、結果として海外勢に市場を支配される懸念がある。</a:t>
                      </a:r>
                      <a:endParaRPr lang="en-US" altLang="ja-JP" sz="1400" dirty="0">
                        <a:solidFill>
                          <a:schemeClr val="tx1"/>
                        </a:solidFill>
                        <a:latin typeface="Meiryo UI" panose="020B0604030504040204" pitchFamily="50" charset="-128"/>
                        <a:ea typeface="Meiryo UI" panose="020B0604030504040204" pitchFamily="50" charset="-128"/>
                      </a:endParaRPr>
                    </a:p>
                    <a:p>
                      <a:pPr lvl="0"/>
                      <a:r>
                        <a:rPr lang="ja-JP" altLang="en-US" sz="1400" dirty="0">
                          <a:solidFill>
                            <a:schemeClr val="tx1"/>
                          </a:solidFill>
                          <a:latin typeface="Meiryo UI" panose="020B0604030504040204" pitchFamily="50" charset="-128"/>
                          <a:ea typeface="Meiryo UI" panose="020B0604030504040204" pitchFamily="50" charset="-128"/>
                        </a:rPr>
                        <a:t>・新興勢力に提案された場合、自動車業界はファウンドリー化してしまう懸念がある。</a:t>
                      </a:r>
                      <a:endParaRPr lang="en-US" altLang="ja-JP" sz="1400" dirty="0">
                        <a:solidFill>
                          <a:schemeClr val="tx1"/>
                        </a:solidFill>
                        <a:latin typeface="Meiryo UI" panose="020B0604030504040204" pitchFamily="50" charset="-128"/>
                        <a:ea typeface="Meiryo UI" panose="020B0604030504040204" pitchFamily="50" charset="-128"/>
                      </a:endParaRP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87313" lvl="0" indent="-87313"/>
                      <a:endParaRPr kumimoji="1" lang="en-US" altLang="ja-JP" sz="1800" b="1"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105803">
                <a:tc>
                  <a:txBody>
                    <a:bodyPr/>
                    <a:lstStyle/>
                    <a:p>
                      <a:pPr eaLnBrk="1" hangingPunct="1">
                        <a:spcBef>
                          <a:spcPts val="0"/>
                        </a:spcBef>
                        <a:defRPr/>
                      </a:pPr>
                      <a:r>
                        <a:rPr lang="ja-JP" altLang="en-US"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法規との関連性</a:t>
                      </a:r>
                      <a:endParaRPr lang="en-US" altLang="ja-JP"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ts val="0"/>
                        </a:spcBef>
                        <a:defRPr/>
                      </a:pPr>
                      <a:endParaRPr lang="en-US" altLang="ja-JP"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eaLnBrk="1" hangingPunct="1">
                        <a:spcBef>
                          <a:spcPts val="0"/>
                        </a:spcBef>
                        <a:defRPr/>
                      </a:pPr>
                      <a:r>
                        <a:rPr lang="ja-JP" altLang="en-US"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・法規との関連で課題がないか</a:t>
                      </a:r>
                      <a:endParaRPr lang="en-US" altLang="ja-JP" sz="14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・国交省、警察庁から遠隔型自動運転に関するガイドライン、基準緩和要領などが発行されている。</a:t>
                      </a:r>
                      <a:endParaRPr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・現状は連携が取れている。ガイドラインの改正時には本規格を参照してもらえるように規格開発を進める。</a:t>
                      </a:r>
                      <a:endParaRPr lang="en-US" altLang="ja-JP" sz="1400" dirty="0">
                        <a:solidFill>
                          <a:schemeClr val="tx1"/>
                        </a:solidFill>
                        <a:latin typeface="Meiryo UI" panose="020B0604030504040204" pitchFamily="50" charset="-128"/>
                        <a:ea typeface="Meiryo UI" panose="020B0604030504040204" pitchFamily="50" charset="-128"/>
                      </a:endParaRP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87313" lvl="0" indent="-87313"/>
                      <a:endParaRPr kumimoji="1" lang="en-US" altLang="ja-JP" sz="1800" b="1"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63" marR="91463" marT="45656" marB="45656"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graphicFrame>
        <p:nvGraphicFramePr>
          <p:cNvPr id="8" name="Group 121"/>
          <p:cNvGraphicFramePr>
            <a:graphicFrameLocks noGrp="1"/>
          </p:cNvGraphicFramePr>
          <p:nvPr/>
        </p:nvGraphicFramePr>
        <p:xfrm>
          <a:off x="6665808" y="46206"/>
          <a:ext cx="2823696" cy="332656"/>
        </p:xfrm>
        <a:graphic>
          <a:graphicData uri="http://schemas.openxmlformats.org/drawingml/2006/table">
            <a:tbl>
              <a:tblPr/>
              <a:tblGrid>
                <a:gridCol w="1369543">
                  <a:extLst>
                    <a:ext uri="{9D8B030D-6E8A-4147-A177-3AD203B41FA5}">
                      <a16:colId xmlns:a16="http://schemas.microsoft.com/office/drawing/2014/main" val="20000"/>
                    </a:ext>
                  </a:extLst>
                </a:gridCol>
                <a:gridCol w="1454153">
                  <a:extLst>
                    <a:ext uri="{9D8B030D-6E8A-4147-A177-3AD203B41FA5}">
                      <a16:colId xmlns:a16="http://schemas.microsoft.com/office/drawing/2014/main" val="20001"/>
                    </a:ext>
                  </a:extLst>
                </a:gridCol>
              </a:tblGrid>
              <a:tr h="332656">
                <a:tc>
                  <a:txBody>
                    <a:bodyPr/>
                    <a:lstStyle>
                      <a:lvl1pPr>
                        <a:spcBef>
                          <a:spcPct val="20000"/>
                        </a:spcBef>
                        <a:defRPr kumimoji="1" sz="2800">
                          <a:solidFill>
                            <a:schemeClr val="tx1"/>
                          </a:solidFill>
                          <a:latin typeface="Arial" charset="0"/>
                          <a:ea typeface="ＭＳ Ｐゴシック" pitchFamily="50" charset="-128"/>
                        </a:defRPr>
                      </a:lvl1pPr>
                      <a:lvl2pPr>
                        <a:spcBef>
                          <a:spcPct val="20000"/>
                        </a:spcBef>
                        <a:defRPr kumimoji="1" sz="2400">
                          <a:solidFill>
                            <a:schemeClr val="tx1"/>
                          </a:solidFill>
                          <a:latin typeface="Arial" charset="0"/>
                          <a:ea typeface="ＭＳ Ｐゴシック" pitchFamily="50" charset="-128"/>
                        </a:defRPr>
                      </a:lvl2pPr>
                      <a:lvl3pPr>
                        <a:spcBef>
                          <a:spcPct val="20000"/>
                        </a:spcBef>
                        <a:defRPr kumimoji="1" sz="2000">
                          <a:solidFill>
                            <a:schemeClr val="tx1"/>
                          </a:solidFill>
                          <a:latin typeface="Arial" charset="0"/>
                          <a:ea typeface="ＭＳ Ｐゴシック" pitchFamily="50" charset="-128"/>
                        </a:defRPr>
                      </a:lvl3pPr>
                      <a:lvl4pPr>
                        <a:spcBef>
                          <a:spcPct val="20000"/>
                        </a:spcBef>
                        <a:defRPr kumimoji="1">
                          <a:solidFill>
                            <a:schemeClr val="tx1"/>
                          </a:solidFill>
                          <a:latin typeface="Arial" charset="0"/>
                          <a:ea typeface="ＭＳ Ｐゴシック" pitchFamily="50" charset="-128"/>
                        </a:defRPr>
                      </a:lvl4pPr>
                      <a:lvl5pPr>
                        <a:spcBef>
                          <a:spcPct val="20000"/>
                        </a:spcBef>
                        <a:defRPr kumimoji="1">
                          <a:solidFill>
                            <a:schemeClr val="tx1"/>
                          </a:solidFill>
                          <a:latin typeface="Arial" charset="0"/>
                          <a:ea typeface="ＭＳ Ｐゴシック" pitchFamily="50" charset="-128"/>
                        </a:defRPr>
                      </a:lvl5pPr>
                      <a:lvl6pPr fontAlgn="base">
                        <a:spcBef>
                          <a:spcPct val="20000"/>
                        </a:spcBef>
                        <a:spcAft>
                          <a:spcPct val="0"/>
                        </a:spcAft>
                        <a:defRPr kumimoji="1">
                          <a:solidFill>
                            <a:schemeClr val="tx1"/>
                          </a:solidFill>
                          <a:latin typeface="Arial" charset="0"/>
                          <a:ea typeface="ＭＳ Ｐゴシック" pitchFamily="50" charset="-128"/>
                        </a:defRPr>
                      </a:lvl6pPr>
                      <a:lvl7pPr fontAlgn="base">
                        <a:spcBef>
                          <a:spcPct val="20000"/>
                        </a:spcBef>
                        <a:spcAft>
                          <a:spcPct val="0"/>
                        </a:spcAft>
                        <a:defRPr kumimoji="1">
                          <a:solidFill>
                            <a:schemeClr val="tx1"/>
                          </a:solidFill>
                          <a:latin typeface="Arial" charset="0"/>
                          <a:ea typeface="ＭＳ Ｐゴシック" pitchFamily="50" charset="-128"/>
                        </a:defRPr>
                      </a:lvl7pPr>
                      <a:lvl8pPr fontAlgn="base">
                        <a:spcBef>
                          <a:spcPct val="20000"/>
                        </a:spcBef>
                        <a:spcAft>
                          <a:spcPct val="0"/>
                        </a:spcAft>
                        <a:defRPr kumimoji="1">
                          <a:solidFill>
                            <a:schemeClr val="tx1"/>
                          </a:solidFill>
                          <a:latin typeface="Arial" charset="0"/>
                          <a:ea typeface="ＭＳ Ｐゴシック" pitchFamily="50" charset="-128"/>
                        </a:defRPr>
                      </a:lvl8pPr>
                      <a:lvl9pPr fontAlgn="base">
                        <a:spcBef>
                          <a:spcPct val="2000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HGS創英角ｺﾞｼｯｸUB" pitchFamily="50" charset="-128"/>
                        </a:rPr>
                        <a:t>検討会</a:t>
                      </a:r>
                      <a:r>
                        <a:rPr kumimoji="1" lang="en-US" altLang="ja-JP" sz="1400" b="0" i="0" u="none" strike="noStrike" cap="none" normalizeH="0" baseline="0" dirty="0">
                          <a:ln>
                            <a:noFill/>
                          </a:ln>
                          <a:solidFill>
                            <a:schemeClr val="tx1"/>
                          </a:solidFill>
                          <a:effectLst/>
                          <a:latin typeface="Arial" charset="0"/>
                          <a:ea typeface="HGS創英角ｺﾞｼｯｸUB" pitchFamily="50" charset="-128"/>
                        </a:rPr>
                        <a:t>/</a:t>
                      </a:r>
                      <a:r>
                        <a:rPr kumimoji="1" lang="ja-JP" altLang="en-US" sz="1400" b="0" i="0" u="none" strike="noStrike" cap="none" normalizeH="0" baseline="0" dirty="0">
                          <a:ln>
                            <a:noFill/>
                          </a:ln>
                          <a:solidFill>
                            <a:schemeClr val="tx1"/>
                          </a:solidFill>
                          <a:effectLst/>
                          <a:latin typeface="Arial" charset="0"/>
                          <a:ea typeface="HGS創英角ｺﾞｼｯｸUB" pitchFamily="50" charset="-128"/>
                        </a:rPr>
                        <a:t>部会名</a:t>
                      </a:r>
                    </a:p>
                  </a:txBody>
                  <a:tcPr marT="45404" marB="454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charset="0"/>
                          <a:ea typeface="ＭＳ Ｐゴシック" pitchFamily="50" charset="-128"/>
                        </a:defRPr>
                      </a:lvl1pPr>
                      <a:lvl2pPr>
                        <a:spcBef>
                          <a:spcPct val="20000"/>
                        </a:spcBef>
                        <a:defRPr kumimoji="1" sz="2400">
                          <a:solidFill>
                            <a:schemeClr val="tx1"/>
                          </a:solidFill>
                          <a:latin typeface="Arial" charset="0"/>
                          <a:ea typeface="ＭＳ Ｐゴシック" pitchFamily="50" charset="-128"/>
                        </a:defRPr>
                      </a:lvl2pPr>
                      <a:lvl3pPr>
                        <a:spcBef>
                          <a:spcPct val="20000"/>
                        </a:spcBef>
                        <a:defRPr kumimoji="1" sz="2000">
                          <a:solidFill>
                            <a:schemeClr val="tx1"/>
                          </a:solidFill>
                          <a:latin typeface="Arial" charset="0"/>
                          <a:ea typeface="ＭＳ Ｐゴシック" pitchFamily="50" charset="-128"/>
                        </a:defRPr>
                      </a:lvl3pPr>
                      <a:lvl4pPr>
                        <a:spcBef>
                          <a:spcPct val="20000"/>
                        </a:spcBef>
                        <a:defRPr kumimoji="1">
                          <a:solidFill>
                            <a:schemeClr val="tx1"/>
                          </a:solidFill>
                          <a:latin typeface="Arial" charset="0"/>
                          <a:ea typeface="ＭＳ Ｐゴシック" pitchFamily="50" charset="-128"/>
                        </a:defRPr>
                      </a:lvl4pPr>
                      <a:lvl5pPr>
                        <a:spcBef>
                          <a:spcPct val="20000"/>
                        </a:spcBef>
                        <a:defRPr kumimoji="1">
                          <a:solidFill>
                            <a:schemeClr val="tx1"/>
                          </a:solidFill>
                          <a:latin typeface="Arial" charset="0"/>
                          <a:ea typeface="ＭＳ Ｐゴシック" pitchFamily="50" charset="-128"/>
                        </a:defRPr>
                      </a:lvl5pPr>
                      <a:lvl6pPr fontAlgn="base">
                        <a:spcBef>
                          <a:spcPct val="20000"/>
                        </a:spcBef>
                        <a:spcAft>
                          <a:spcPct val="0"/>
                        </a:spcAft>
                        <a:defRPr kumimoji="1">
                          <a:solidFill>
                            <a:schemeClr val="tx1"/>
                          </a:solidFill>
                          <a:latin typeface="Arial" charset="0"/>
                          <a:ea typeface="ＭＳ Ｐゴシック" pitchFamily="50" charset="-128"/>
                        </a:defRPr>
                      </a:lvl6pPr>
                      <a:lvl7pPr fontAlgn="base">
                        <a:spcBef>
                          <a:spcPct val="20000"/>
                        </a:spcBef>
                        <a:spcAft>
                          <a:spcPct val="0"/>
                        </a:spcAft>
                        <a:defRPr kumimoji="1">
                          <a:solidFill>
                            <a:schemeClr val="tx1"/>
                          </a:solidFill>
                          <a:latin typeface="Arial" charset="0"/>
                          <a:ea typeface="ＭＳ Ｐゴシック" pitchFamily="50" charset="-128"/>
                        </a:defRPr>
                      </a:lvl7pPr>
                      <a:lvl8pPr fontAlgn="base">
                        <a:spcBef>
                          <a:spcPct val="20000"/>
                        </a:spcBef>
                        <a:spcAft>
                          <a:spcPct val="0"/>
                        </a:spcAft>
                        <a:defRPr kumimoji="1">
                          <a:solidFill>
                            <a:schemeClr val="tx1"/>
                          </a:solidFill>
                          <a:latin typeface="Arial" charset="0"/>
                          <a:ea typeface="ＭＳ Ｐゴシック" pitchFamily="50" charset="-128"/>
                        </a:defRPr>
                      </a:lvl8pPr>
                      <a:lvl9pPr fontAlgn="base">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HGS創英角ｺﾞｼｯｸUB" pitchFamily="50" charset="-128"/>
                        </a:rPr>
                        <a:t>●●部会　</a:t>
                      </a:r>
                    </a:p>
                  </a:txBody>
                  <a:tcPr marT="45404" marB="454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2765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タイトル 2"/>
          <p:cNvSpPr txBox="1">
            <a:spLocks/>
          </p:cNvSpPr>
          <p:nvPr/>
        </p:nvSpPr>
        <p:spPr>
          <a:xfrm>
            <a:off x="560512" y="219200"/>
            <a:ext cx="8964488" cy="1049561"/>
          </a:xfrm>
          <a:prstGeom prst="rect">
            <a:avLst/>
          </a:prstGeom>
          <a:solidFill>
            <a:schemeClr val="bg1"/>
          </a:solidFill>
        </p:spPr>
        <p:txBody>
          <a:bodyPr/>
          <a:lstStyle>
            <a:lvl1pPr algn="ctr" rtl="0" eaLnBrk="0" fontAlgn="base" hangingPunct="0">
              <a:spcBef>
                <a:spcPct val="0"/>
              </a:spcBef>
              <a:spcAft>
                <a:spcPct val="0"/>
              </a:spcAft>
              <a:defRPr kumimoji="1" sz="4400">
                <a:solidFill>
                  <a:schemeClr val="tx2"/>
                </a:solidFill>
                <a:latin typeface="+mj-lt"/>
                <a:ea typeface="ＭＳ Ｐゴシック" pitchFamily="50" charset="-128"/>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defTabSz="914400"/>
            <a:r>
              <a:rPr lang="ja-JP" altLang="en-US"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規格名称：</a:t>
            </a:r>
            <a:r>
              <a:rPr lang="en-US" altLang="ja-JP"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ITS— Remote assist system for LSAD</a:t>
            </a:r>
            <a:br>
              <a:rPr lang="en-US" altLang="ja-JP"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br>
            <a:r>
              <a:rPr lang="en-US" altLang="ja-JP"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equipped vehicle –  performance requirements &amp; test procedures</a:t>
            </a:r>
            <a:br>
              <a:rPr lang="en-US" altLang="ja-JP"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タイトル 2"/>
          <p:cNvSpPr txBox="1">
            <a:spLocks/>
          </p:cNvSpPr>
          <p:nvPr/>
        </p:nvSpPr>
        <p:spPr>
          <a:xfrm>
            <a:off x="405475" y="1129876"/>
            <a:ext cx="3542306" cy="576064"/>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ＭＳ Ｐゴシック" pitchFamily="50" charset="-128"/>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defTabSz="914400"/>
            <a:r>
              <a:rPr lang="ja-JP" altLang="en-US" sz="2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ＩＳ発行までの計画</a:t>
            </a:r>
          </a:p>
        </p:txBody>
      </p:sp>
      <p:sp>
        <p:nvSpPr>
          <p:cNvPr id="26" name="テキスト ボックス 25"/>
          <p:cNvSpPr txBox="1"/>
          <p:nvPr/>
        </p:nvSpPr>
        <p:spPr>
          <a:xfrm>
            <a:off x="8044321" y="1321761"/>
            <a:ext cx="1460228" cy="307777"/>
          </a:xfrm>
          <a:prstGeom prst="rect">
            <a:avLst/>
          </a:prstGeom>
          <a:solidFill>
            <a:schemeClr val="bg1"/>
          </a:solidFill>
        </p:spPr>
        <p:txBody>
          <a:bodyPr wrap="square" rtlCol="0" anchor="ctr" anchorCtr="0">
            <a:spAutoFit/>
          </a:bodyPr>
          <a:lstStyle/>
          <a:p>
            <a:pPr defTabSz="914400" fontAlgn="base">
              <a:spcBef>
                <a:spcPct val="0"/>
              </a:spcBef>
              <a:spcAft>
                <a:spcPct val="0"/>
              </a:spcAft>
            </a:pP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ＩＳ発行目標</a:t>
            </a:r>
          </a:p>
        </p:txBody>
      </p:sp>
      <p:graphicFrame>
        <p:nvGraphicFramePr>
          <p:cNvPr id="59" name="表 58"/>
          <p:cNvGraphicFramePr>
            <a:graphicFrameLocks noGrp="1"/>
          </p:cNvGraphicFramePr>
          <p:nvPr/>
        </p:nvGraphicFramePr>
        <p:xfrm>
          <a:off x="404051" y="1629538"/>
          <a:ext cx="9108923" cy="4813831"/>
        </p:xfrm>
        <a:graphic>
          <a:graphicData uri="http://schemas.openxmlformats.org/drawingml/2006/table">
            <a:tbl>
              <a:tblPr firstRow="1" bandRow="1">
                <a:tableStyleId>{21E4AEA4-8DFA-4A89-87EB-49C32662AFE0}</a:tableStyleId>
              </a:tblPr>
              <a:tblGrid>
                <a:gridCol w="2016795">
                  <a:extLst>
                    <a:ext uri="{9D8B030D-6E8A-4147-A177-3AD203B41FA5}">
                      <a16:colId xmlns:a16="http://schemas.microsoft.com/office/drawing/2014/main" val="20000"/>
                    </a:ext>
                  </a:extLst>
                </a:gridCol>
                <a:gridCol w="1091995">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gridCol w="1800200">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gridCol w="1008112">
                  <a:extLst>
                    <a:ext uri="{9D8B030D-6E8A-4147-A177-3AD203B41FA5}">
                      <a16:colId xmlns:a16="http://schemas.microsoft.com/office/drawing/2014/main" val="20005"/>
                    </a:ext>
                  </a:extLst>
                </a:gridCol>
                <a:gridCol w="959573">
                  <a:extLst>
                    <a:ext uri="{9D8B030D-6E8A-4147-A177-3AD203B41FA5}">
                      <a16:colId xmlns:a16="http://schemas.microsoft.com/office/drawing/2014/main" val="20006"/>
                    </a:ext>
                  </a:extLst>
                </a:gridCol>
              </a:tblGrid>
              <a:tr h="808183">
                <a:tc>
                  <a:txBody>
                    <a:bodyPr/>
                    <a:lstStyle/>
                    <a:p>
                      <a:pPr algn="ctr"/>
                      <a:r>
                        <a:rPr kumimoji="1" lang="ja-JP" altLang="en-US" sz="1400" dirty="0">
                          <a:latin typeface="HGP創英角ｺﾞｼｯｸUB" panose="020B0900000000000000" pitchFamily="50" charset="-128"/>
                          <a:ea typeface="HGP創英角ｺﾞｼｯｸUB" panose="020B0900000000000000" pitchFamily="50" charset="-128"/>
                        </a:rPr>
                        <a:t>作業項目</a:t>
                      </a:r>
                      <a:endParaRPr kumimoji="1" lang="ja-JP" altLang="en-US" sz="1400" b="0" dirty="0">
                        <a:latin typeface="HGP創英角ｺﾞｼｯｸUB" panose="020B0900000000000000" pitchFamily="50" charset="-128"/>
                        <a:ea typeface="HGP創英角ｺﾞｼｯｸUB" panose="020B0900000000000000" pitchFamily="50" charset="-128"/>
                      </a:endParaRPr>
                    </a:p>
                  </a:txBody>
                  <a:tcPr anchor="ctr"/>
                </a:tc>
                <a:tc>
                  <a:txBody>
                    <a:bodyPr/>
                    <a:lstStyle/>
                    <a:p>
                      <a:pPr algn="ctr"/>
                      <a:r>
                        <a:rPr kumimoji="1" lang="ja-JP" altLang="en-US" sz="1400" dirty="0">
                          <a:latin typeface="HGP創英角ｺﾞｼｯｸUB" panose="020B0900000000000000" pitchFamily="50" charset="-128"/>
                          <a:ea typeface="HGP創英角ｺﾞｼｯｸUB" panose="020B0900000000000000" pitchFamily="50" charset="-128"/>
                        </a:rPr>
                        <a:t>提案国</a:t>
                      </a:r>
                      <a:endParaRPr kumimoji="1" lang="ja-JP" altLang="en-US" sz="1400" b="0" dirty="0">
                        <a:latin typeface="HGP創英角ｺﾞｼｯｸUB" panose="020B0900000000000000" pitchFamily="50" charset="-128"/>
                        <a:ea typeface="HGP創英角ｺﾞｼｯｸUB" panose="020B0900000000000000" pitchFamily="50" charset="-128"/>
                      </a:endParaRPr>
                    </a:p>
                  </a:txBody>
                  <a:tcPr anchor="ctr"/>
                </a:tc>
                <a:tc>
                  <a:txBody>
                    <a:bodyPr/>
                    <a:lstStyle/>
                    <a:p>
                      <a:pPr algn="ctr"/>
                      <a:r>
                        <a:rPr kumimoji="1" lang="en-US" altLang="ja-JP" sz="1400" b="1" dirty="0">
                          <a:latin typeface="HGP創英角ｺﾞｼｯｸUB" panose="020B0900000000000000" pitchFamily="50" charset="-128"/>
                          <a:ea typeface="HGP創英角ｺﾞｼｯｸUB" panose="020B0900000000000000" pitchFamily="50" charset="-128"/>
                        </a:rPr>
                        <a:t>2021</a:t>
                      </a:r>
                      <a:endParaRPr kumimoji="1" lang="ja-JP" altLang="en-US" sz="1400" b="0" dirty="0">
                        <a:latin typeface="HGP創英角ｺﾞｼｯｸUB" panose="020B0900000000000000" pitchFamily="50" charset="-128"/>
                        <a:ea typeface="HGP創英角ｺﾞｼｯｸUB" panose="020B0900000000000000" pitchFamily="50" charset="-128"/>
                      </a:endParaRPr>
                    </a:p>
                  </a:txBody>
                  <a:tcPr anchor="ctr"/>
                </a:tc>
                <a:tc>
                  <a:txBody>
                    <a:bodyPr/>
                    <a:lstStyle/>
                    <a:p>
                      <a:pPr algn="ctr"/>
                      <a:r>
                        <a:rPr kumimoji="1" lang="en-US" altLang="ja-JP" sz="1400" dirty="0">
                          <a:solidFill>
                            <a:schemeClr val="bg1"/>
                          </a:solidFill>
                          <a:latin typeface="HGP創英角ｺﾞｼｯｸUB" panose="020B0900000000000000" pitchFamily="50" charset="-128"/>
                          <a:ea typeface="HGP創英角ｺﾞｼｯｸUB" panose="020B0900000000000000" pitchFamily="50" charset="-128"/>
                        </a:rPr>
                        <a:t>2022</a:t>
                      </a:r>
                      <a:endParaRPr kumimoji="1" lang="ja-JP" altLang="en-US" sz="1400" b="0" dirty="0">
                        <a:solidFill>
                          <a:schemeClr val="bg1"/>
                        </a:solidFill>
                        <a:latin typeface="HGP創英角ｺﾞｼｯｸUB" panose="020B0900000000000000" pitchFamily="50" charset="-128"/>
                        <a:ea typeface="HGP創英角ｺﾞｼｯｸUB" panose="020B0900000000000000" pitchFamily="50" charset="-128"/>
                      </a:endParaRPr>
                    </a:p>
                  </a:txBody>
                  <a:tcPr anchor="ctr"/>
                </a:tc>
                <a:tc>
                  <a:txBody>
                    <a:bodyPr/>
                    <a:lstStyle/>
                    <a:p>
                      <a:pPr algn="ctr"/>
                      <a:r>
                        <a:rPr kumimoji="1" lang="en-US" altLang="ja-JP" sz="1400" dirty="0">
                          <a:solidFill>
                            <a:schemeClr val="bg1"/>
                          </a:solidFill>
                          <a:latin typeface="HGP創英角ｺﾞｼｯｸUB" panose="020B0900000000000000" pitchFamily="50" charset="-128"/>
                          <a:ea typeface="HGP創英角ｺﾞｼｯｸUB" panose="020B0900000000000000" pitchFamily="50" charset="-128"/>
                        </a:rPr>
                        <a:t>2023</a:t>
                      </a:r>
                      <a:endParaRPr kumimoji="1" lang="ja-JP" altLang="en-US" sz="1400" b="0" dirty="0">
                        <a:solidFill>
                          <a:schemeClr val="bg1"/>
                        </a:solidFill>
                        <a:latin typeface="HGP創英角ｺﾞｼｯｸUB" panose="020B0900000000000000" pitchFamily="50" charset="-128"/>
                        <a:ea typeface="HGP創英角ｺﾞｼｯｸUB" panose="020B0900000000000000" pitchFamily="50" charset="-128"/>
                      </a:endParaRPr>
                    </a:p>
                  </a:txBody>
                  <a:tcPr anchor="ctr"/>
                </a:tc>
                <a:tc>
                  <a:txBody>
                    <a:bodyPr/>
                    <a:lstStyle/>
                    <a:p>
                      <a:pPr algn="ctr"/>
                      <a:r>
                        <a:rPr kumimoji="1" lang="en-US" altLang="ja-JP" sz="1400" dirty="0">
                          <a:latin typeface="HGP創英角ｺﾞｼｯｸUB" panose="020B0900000000000000" pitchFamily="50" charset="-128"/>
                          <a:ea typeface="HGP創英角ｺﾞｼｯｸUB" panose="020B0900000000000000" pitchFamily="50" charset="-128"/>
                        </a:rPr>
                        <a:t>2024</a:t>
                      </a:r>
                      <a:endParaRPr kumimoji="1" lang="ja-JP" altLang="en-US" sz="1400" b="0" dirty="0">
                        <a:latin typeface="HGP創英角ｺﾞｼｯｸUB" panose="020B0900000000000000" pitchFamily="50" charset="-128"/>
                        <a:ea typeface="HGP創英角ｺﾞｼｯｸUB" panose="020B0900000000000000" pitchFamily="50" charset="-128"/>
                      </a:endParaRPr>
                    </a:p>
                  </a:txBody>
                  <a:tcPr anchor="ctr"/>
                </a:tc>
                <a:tc>
                  <a:txBody>
                    <a:bodyPr/>
                    <a:lstStyle/>
                    <a:p>
                      <a:pPr algn="ctr"/>
                      <a:r>
                        <a:rPr kumimoji="1" lang="en-US" altLang="ja-JP" sz="1400" dirty="0">
                          <a:latin typeface="HGP創英角ｺﾞｼｯｸUB" panose="020B0900000000000000" pitchFamily="50" charset="-128"/>
                          <a:ea typeface="HGP創英角ｺﾞｼｯｸUB" panose="020B0900000000000000" pitchFamily="50" charset="-128"/>
                        </a:rPr>
                        <a:t>2025</a:t>
                      </a:r>
                      <a:endParaRPr kumimoji="1" lang="ja-JP" altLang="en-US" sz="1400" b="0" dirty="0">
                        <a:latin typeface="HGP創英角ｺﾞｼｯｸUB" panose="020B0900000000000000" pitchFamily="50" charset="-128"/>
                        <a:ea typeface="HGP創英角ｺﾞｼｯｸUB" panose="020B0900000000000000" pitchFamily="50" charset="-128"/>
                      </a:endParaRPr>
                    </a:p>
                  </a:txBody>
                  <a:tcPr anchor="ctr"/>
                </a:tc>
                <a:extLst>
                  <a:ext uri="{0D108BD9-81ED-4DB2-BD59-A6C34878D82A}">
                    <a16:rowId xmlns:a16="http://schemas.microsoft.com/office/drawing/2014/main" val="10000"/>
                  </a:ext>
                </a:extLst>
              </a:tr>
              <a:tr h="4005648">
                <a:tc>
                  <a:txBody>
                    <a:bodyPr/>
                    <a:lstStyle/>
                    <a:p>
                      <a:r>
                        <a:rPr kumimoji="1" lang="ja-JP" altLang="en-US" sz="1400" u="none" dirty="0">
                          <a:solidFill>
                            <a:schemeClr val="tx1"/>
                          </a:solidFill>
                          <a:latin typeface="HGP創英角ｺﾞｼｯｸUB" panose="020B0900000000000000" pitchFamily="50" charset="-128"/>
                          <a:ea typeface="HGP創英角ｺﾞｼｯｸUB" panose="020B0900000000000000" pitchFamily="50" charset="-128"/>
                        </a:rPr>
                        <a:t>低速自動運転車両の遠隔支援システムの性能要件と試験法</a:t>
                      </a:r>
                      <a:endParaRPr kumimoji="1" lang="en-US" altLang="ja-JP" sz="1400" u="none" dirty="0">
                        <a:solidFill>
                          <a:schemeClr val="tx1"/>
                        </a:solidFill>
                        <a:latin typeface="HGP創英角ｺﾞｼｯｸUB" panose="020B0900000000000000" pitchFamily="50" charset="-128"/>
                        <a:ea typeface="HGP創英角ｺﾞｼｯｸUB" panose="020B0900000000000000" pitchFamily="50" charset="-128"/>
                      </a:endParaRPr>
                    </a:p>
                    <a:p>
                      <a:r>
                        <a:rPr kumimoji="1" lang="en-US" altLang="ja-JP" sz="1400" u="none" dirty="0">
                          <a:solidFill>
                            <a:schemeClr val="tx1"/>
                          </a:solidFill>
                          <a:latin typeface="HGP創英角ｺﾞｼｯｸUB" panose="020B0900000000000000" pitchFamily="50" charset="-128"/>
                          <a:ea typeface="HGP創英角ｺﾞｼｯｸUB" panose="020B0900000000000000" pitchFamily="50" charset="-128"/>
                        </a:rPr>
                        <a:t>(ISO/PWI</a:t>
                      </a:r>
                      <a:r>
                        <a:rPr kumimoji="1" lang="ja-JP" altLang="en-US" sz="1400" u="none" baseline="0" dirty="0">
                          <a:solidFill>
                            <a:schemeClr val="tx1"/>
                          </a:solidFill>
                          <a:latin typeface="HGP創英角ｺﾞｼｯｸUB" panose="020B0900000000000000" pitchFamily="50" charset="-128"/>
                          <a:ea typeface="HGP創英角ｺﾞｼｯｸUB" panose="020B0900000000000000" pitchFamily="50" charset="-128"/>
                        </a:rPr>
                        <a:t> </a:t>
                      </a:r>
                      <a:r>
                        <a:rPr kumimoji="1" lang="ja-JP" altLang="en-US" sz="1400" u="none" dirty="0">
                          <a:solidFill>
                            <a:schemeClr val="tx1"/>
                          </a:solidFill>
                          <a:latin typeface="HGP創英角ｺﾞｼｯｸUB" panose="020B0900000000000000" pitchFamily="50" charset="-128"/>
                          <a:ea typeface="HGP創英角ｺﾞｼｯｸUB" panose="020B0900000000000000" pitchFamily="50" charset="-128"/>
                        </a:rPr>
                        <a:t>未定</a:t>
                      </a:r>
                      <a:r>
                        <a:rPr kumimoji="1" lang="en-US" altLang="ja-JP" sz="1400" u="none" dirty="0">
                          <a:solidFill>
                            <a:schemeClr val="tx1"/>
                          </a:solidFill>
                          <a:latin typeface="HGP創英角ｺﾞｼｯｸUB" panose="020B0900000000000000" pitchFamily="50" charset="-128"/>
                          <a:ea typeface="HGP創英角ｺﾞｼｯｸUB" panose="020B0900000000000000" pitchFamily="50" charset="-128"/>
                        </a:rPr>
                        <a:t>)</a:t>
                      </a:r>
                    </a:p>
                    <a:p>
                      <a:endParaRPr kumimoji="1" lang="en-US" altLang="ja-JP" sz="1400" u="none" dirty="0">
                        <a:solidFill>
                          <a:schemeClr val="tx1"/>
                        </a:solidFill>
                        <a:latin typeface="HGP創英角ｺﾞｼｯｸUB" panose="020B0900000000000000" pitchFamily="50" charset="-128"/>
                        <a:ea typeface="HGP創英角ｺﾞｼｯｸUB" panose="020B0900000000000000" pitchFamily="50" charset="-128"/>
                      </a:endParaRPr>
                    </a:p>
                    <a:p>
                      <a:endParaRPr kumimoji="1" lang="en-US" altLang="ja-JP" sz="1400" u="none" dirty="0">
                        <a:solidFill>
                          <a:schemeClr val="tx1"/>
                        </a:solidFill>
                        <a:latin typeface="HGP創英角ｺﾞｼｯｸUB" panose="020B0900000000000000" pitchFamily="50" charset="-128"/>
                        <a:ea typeface="HGP創英角ｺﾞｼｯｸUB" panose="020B0900000000000000" pitchFamily="50" charset="-128"/>
                      </a:endParaRPr>
                    </a:p>
                    <a:p>
                      <a:endParaRPr kumimoji="1" lang="en-US" altLang="ja-JP" sz="1400" u="none" dirty="0">
                        <a:solidFill>
                          <a:schemeClr val="tx1"/>
                        </a:solidFill>
                        <a:latin typeface="HGP創英角ｺﾞｼｯｸUB" panose="020B0900000000000000" pitchFamily="50" charset="-128"/>
                        <a:ea typeface="HGP創英角ｺﾞｼｯｸUB" panose="020B0900000000000000" pitchFamily="50" charset="-128"/>
                      </a:endParaRPr>
                    </a:p>
                    <a:p>
                      <a:endParaRPr kumimoji="1" lang="en-US" altLang="ja-JP" sz="1400" u="none" dirty="0">
                        <a:solidFill>
                          <a:schemeClr val="tx1"/>
                        </a:solidFill>
                        <a:latin typeface="HGP創英角ｺﾞｼｯｸUB" panose="020B0900000000000000" pitchFamily="50" charset="-128"/>
                        <a:ea typeface="HGP創英角ｺﾞｼｯｸUB" panose="020B0900000000000000" pitchFamily="50" charset="-128"/>
                      </a:endParaRPr>
                    </a:p>
                    <a:p>
                      <a:endParaRPr kumimoji="1" lang="en-US" altLang="ja-JP" sz="1400" u="none" dirty="0">
                        <a:solidFill>
                          <a:schemeClr val="tx1"/>
                        </a:solidFill>
                        <a:latin typeface="HGP創英角ｺﾞｼｯｸUB" panose="020B0900000000000000" pitchFamily="50" charset="-128"/>
                        <a:ea typeface="HGP創英角ｺﾞｼｯｸUB" panose="020B0900000000000000" pitchFamily="50" charset="-128"/>
                      </a:endParaRPr>
                    </a:p>
                    <a:p>
                      <a:endParaRPr kumimoji="1" lang="en-US" altLang="ja-JP" sz="1400" u="none" dirty="0">
                        <a:solidFill>
                          <a:schemeClr val="tx1"/>
                        </a:solidFill>
                        <a:latin typeface="HGP創英角ｺﾞｼｯｸUB" panose="020B0900000000000000" pitchFamily="50" charset="-128"/>
                        <a:ea typeface="HGP創英角ｺﾞｼｯｸUB" panose="020B0900000000000000" pitchFamily="50" charset="-128"/>
                      </a:endParaRPr>
                    </a:p>
                    <a:p>
                      <a:endParaRPr kumimoji="1" lang="en-US" altLang="ja-JP" sz="1400" u="none" dirty="0">
                        <a:solidFill>
                          <a:schemeClr val="tx1"/>
                        </a:solidFill>
                        <a:latin typeface="HGP創英角ｺﾞｼｯｸUB" panose="020B0900000000000000" pitchFamily="50" charset="-128"/>
                        <a:ea typeface="HGP創英角ｺﾞｼｯｸUB" panose="020B0900000000000000" pitchFamily="50" charset="-128"/>
                      </a:endParaRPr>
                    </a:p>
                    <a:p>
                      <a:endParaRPr kumimoji="1" lang="en-US" altLang="ja-JP" sz="1400" u="none" dirty="0">
                        <a:solidFill>
                          <a:schemeClr val="tx1"/>
                        </a:solidFill>
                        <a:latin typeface="HGP創英角ｺﾞｼｯｸUB" panose="020B0900000000000000" pitchFamily="50" charset="-128"/>
                        <a:ea typeface="HGP創英角ｺﾞｼｯｸUB" panose="020B0900000000000000" pitchFamily="50" charset="-128"/>
                      </a:endParaRPr>
                    </a:p>
                    <a:p>
                      <a:endParaRPr kumimoji="1" lang="en-US" altLang="ja-JP" sz="1400" u="none" dirty="0">
                        <a:solidFill>
                          <a:schemeClr val="tx1"/>
                        </a:solidFill>
                        <a:latin typeface="HGP創英角ｺﾞｼｯｸUB" panose="020B0900000000000000" pitchFamily="50" charset="-128"/>
                        <a:ea typeface="HGP創英角ｺﾞｼｯｸUB" panose="020B0900000000000000" pitchFamily="50" charset="-128"/>
                      </a:endParaRPr>
                    </a:p>
                    <a:p>
                      <a:endParaRPr kumimoji="1" lang="en-US" altLang="ja-JP" sz="1400" u="none" dirty="0">
                        <a:solidFill>
                          <a:schemeClr val="tx1"/>
                        </a:solidFill>
                        <a:latin typeface="HGP創英角ｺﾞｼｯｸUB" panose="020B0900000000000000" pitchFamily="50" charset="-128"/>
                        <a:ea typeface="HGP創英角ｺﾞｼｯｸUB" panose="020B0900000000000000" pitchFamily="50" charset="-128"/>
                      </a:endParaRPr>
                    </a:p>
                  </a:txBody>
                  <a:tcPr/>
                </a:tc>
                <a:tc>
                  <a:txBody>
                    <a:bodyPr/>
                    <a:lstStyle/>
                    <a:p>
                      <a:pPr algn="ct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日本</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bl>
          </a:graphicData>
        </a:graphic>
      </p:graphicFrame>
      <p:sp>
        <p:nvSpPr>
          <p:cNvPr id="60" name="テキスト ボックス 59"/>
          <p:cNvSpPr txBox="1"/>
          <p:nvPr/>
        </p:nvSpPr>
        <p:spPr>
          <a:xfrm>
            <a:off x="3584849" y="2183781"/>
            <a:ext cx="594047" cy="261610"/>
          </a:xfrm>
          <a:prstGeom prst="rect">
            <a:avLst/>
          </a:prstGeom>
          <a:noFill/>
        </p:spPr>
        <p:txBody>
          <a:bodyPr wrap="square" rtlCol="0">
            <a:spAutoFit/>
          </a:bodyPr>
          <a:lstStyle/>
          <a:p>
            <a:pPr defTabSz="914400" fontAlgn="base">
              <a:spcBef>
                <a:spcPct val="0"/>
              </a:spcBef>
              <a:spcAft>
                <a:spcPct val="0"/>
              </a:spcAft>
            </a:pPr>
            <a:r>
              <a:rPr kumimoji="1" lang="en-US" altLang="ja-JP" sz="1100" dirty="0">
                <a:solidFill>
                  <a:srgbClr val="FFFFFF"/>
                </a:solidFill>
                <a:latin typeface="HGP創英角ｺﾞｼｯｸUB" panose="020B0900000000000000" pitchFamily="50" charset="-128"/>
                <a:ea typeface="HGP創英角ｺﾞｼｯｸUB" panose="020B0900000000000000" pitchFamily="50" charset="-128"/>
              </a:rPr>
              <a:t>4</a:t>
            </a:r>
            <a:r>
              <a:rPr kumimoji="1" lang="ja-JP" altLang="en-US" sz="1100" dirty="0">
                <a:solidFill>
                  <a:srgbClr val="FFFFFF"/>
                </a:solidFill>
                <a:latin typeface="HGP創英角ｺﾞｼｯｸUB" panose="020B0900000000000000" pitchFamily="50" charset="-128"/>
                <a:ea typeface="HGP創英角ｺﾞｼｯｸUB" panose="020B0900000000000000" pitchFamily="50" charset="-128"/>
              </a:rPr>
              <a:t>月</a:t>
            </a:r>
          </a:p>
        </p:txBody>
      </p:sp>
      <p:sp>
        <p:nvSpPr>
          <p:cNvPr id="72" name="右矢印 71"/>
          <p:cNvSpPr/>
          <p:nvPr/>
        </p:nvSpPr>
        <p:spPr>
          <a:xfrm>
            <a:off x="3494473" y="3503004"/>
            <a:ext cx="1466256" cy="432000"/>
          </a:xfrm>
          <a:prstGeom prst="rightArrow">
            <a:avLst>
              <a:gd name="adj1" fmla="val 100000"/>
              <a:gd name="adj2" fmla="val 36217"/>
            </a:avLst>
          </a:prstGeom>
          <a:solidFill>
            <a:srgbClr val="FFFFCC"/>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defTabSz="914400" fontAlgn="base">
              <a:spcBef>
                <a:spcPct val="0"/>
              </a:spcBef>
              <a:spcAft>
                <a:spcPct val="0"/>
              </a:spcAft>
            </a:pPr>
            <a:endParaRPr kumimoji="1" lang="en-US" altLang="ja-JP" sz="1200" dirty="0">
              <a:solidFill>
                <a:srgbClr val="000000"/>
              </a:solidFill>
              <a:latin typeface="HGP創英角ｺﾞｼｯｸUB" panose="020B0900000000000000" pitchFamily="50" charset="-128"/>
              <a:ea typeface="HGP創英角ｺﾞｼｯｸUB" panose="020B0900000000000000" pitchFamily="50" charset="-128"/>
            </a:endParaRPr>
          </a:p>
        </p:txBody>
      </p:sp>
      <p:sp>
        <p:nvSpPr>
          <p:cNvPr id="75" name="右矢印 74"/>
          <p:cNvSpPr/>
          <p:nvPr/>
        </p:nvSpPr>
        <p:spPr>
          <a:xfrm>
            <a:off x="7608540" y="3503004"/>
            <a:ext cx="728837" cy="432000"/>
          </a:xfrm>
          <a:prstGeom prst="rightArrow">
            <a:avLst>
              <a:gd name="adj1" fmla="val 100000"/>
              <a:gd name="adj2" fmla="val 16245"/>
            </a:avLst>
          </a:prstGeom>
          <a:solidFill>
            <a:srgbClr val="66CCFF"/>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defTabSz="914400" fontAlgn="base">
              <a:spcBef>
                <a:spcPct val="0"/>
              </a:spcBef>
              <a:spcAft>
                <a:spcPct val="0"/>
              </a:spcAft>
            </a:pPr>
            <a:r>
              <a:rPr kumimoji="1" lang="en-US" altLang="ja-JP" sz="1400" dirty="0">
                <a:solidFill>
                  <a:srgbClr val="000000"/>
                </a:solidFill>
                <a:latin typeface="HGP創英角ｺﾞｼｯｸUB" panose="020B0900000000000000" pitchFamily="50" charset="-128"/>
                <a:ea typeface="HGP創英角ｺﾞｼｯｸUB" panose="020B0900000000000000" pitchFamily="50" charset="-128"/>
              </a:rPr>
              <a:t>DIS</a:t>
            </a:r>
          </a:p>
        </p:txBody>
      </p:sp>
      <p:sp>
        <p:nvSpPr>
          <p:cNvPr id="76" name="右矢印 75"/>
          <p:cNvSpPr/>
          <p:nvPr/>
        </p:nvSpPr>
        <p:spPr>
          <a:xfrm>
            <a:off x="6681193" y="3503004"/>
            <a:ext cx="818935" cy="432000"/>
          </a:xfrm>
          <a:prstGeom prst="rightArrow">
            <a:avLst>
              <a:gd name="adj1" fmla="val 100000"/>
              <a:gd name="adj2" fmla="val 15442"/>
            </a:avLst>
          </a:prstGeom>
          <a:solidFill>
            <a:srgbClr val="CCFFCC"/>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defTabSz="914400" fontAlgn="base">
              <a:spcBef>
                <a:spcPct val="0"/>
              </a:spcBef>
              <a:spcAft>
                <a:spcPct val="0"/>
              </a:spcAft>
            </a:pPr>
            <a:r>
              <a:rPr kumimoji="1" lang="en-US" altLang="ja-JP" sz="1400" dirty="0">
                <a:solidFill>
                  <a:srgbClr val="000000"/>
                </a:solidFill>
                <a:latin typeface="HGP創英角ｺﾞｼｯｸUB" panose="020B0900000000000000" pitchFamily="50" charset="-128"/>
                <a:ea typeface="HGP創英角ｺﾞｼｯｸUB" panose="020B0900000000000000" pitchFamily="50" charset="-128"/>
              </a:rPr>
              <a:t>CD</a:t>
            </a:r>
            <a:endParaRPr kumimoji="1" lang="ja-JP" altLang="en-US" sz="1400" dirty="0">
              <a:solidFill>
                <a:srgbClr val="000000"/>
              </a:solidFill>
              <a:latin typeface="HGP創英角ｺﾞｼｯｸUB" panose="020B0900000000000000" pitchFamily="50" charset="-128"/>
              <a:ea typeface="HGP創英角ｺﾞｼｯｸUB" panose="020B0900000000000000" pitchFamily="50" charset="-128"/>
            </a:endParaRPr>
          </a:p>
        </p:txBody>
      </p:sp>
      <p:sp>
        <p:nvSpPr>
          <p:cNvPr id="77" name="右矢印 76"/>
          <p:cNvSpPr/>
          <p:nvPr/>
        </p:nvSpPr>
        <p:spPr>
          <a:xfrm>
            <a:off x="5385048" y="3503004"/>
            <a:ext cx="1152128" cy="432000"/>
          </a:xfrm>
          <a:prstGeom prst="rightArrow">
            <a:avLst>
              <a:gd name="adj1" fmla="val 100000"/>
              <a:gd name="adj2" fmla="val 14867"/>
            </a:avLst>
          </a:prstGeom>
          <a:solidFill>
            <a:srgbClr val="CCFFCC"/>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defTabSz="914400" fontAlgn="base">
              <a:spcBef>
                <a:spcPct val="0"/>
              </a:spcBef>
              <a:spcAft>
                <a:spcPct val="0"/>
              </a:spcAft>
            </a:pPr>
            <a:r>
              <a:rPr kumimoji="1" lang="en-US" altLang="ja-JP" sz="1400" dirty="0">
                <a:solidFill>
                  <a:srgbClr val="000000"/>
                </a:solidFill>
                <a:latin typeface="HGP創英角ｺﾞｼｯｸUB" panose="020B0900000000000000" pitchFamily="50" charset="-128"/>
                <a:ea typeface="HGP創英角ｺﾞｼｯｸUB" panose="020B0900000000000000" pitchFamily="50" charset="-128"/>
              </a:rPr>
              <a:t>WD</a:t>
            </a:r>
            <a:endParaRPr kumimoji="1" lang="ja-JP" altLang="en-US" sz="1400" dirty="0">
              <a:solidFill>
                <a:srgbClr val="000000"/>
              </a:solidFill>
              <a:latin typeface="HGP創英角ｺﾞｼｯｸUB" panose="020B0900000000000000" pitchFamily="50" charset="-128"/>
              <a:ea typeface="HGP創英角ｺﾞｼｯｸUB" panose="020B0900000000000000" pitchFamily="50" charset="-128"/>
            </a:endParaRPr>
          </a:p>
        </p:txBody>
      </p:sp>
      <p:sp>
        <p:nvSpPr>
          <p:cNvPr id="80" name="星 7 79"/>
          <p:cNvSpPr/>
          <p:nvPr/>
        </p:nvSpPr>
        <p:spPr>
          <a:xfrm>
            <a:off x="8661464" y="3503004"/>
            <a:ext cx="468000" cy="432000"/>
          </a:xfrm>
          <a:prstGeom prst="star7">
            <a:avLst/>
          </a:prstGeom>
          <a:solidFill>
            <a:srgbClr val="FFFF00"/>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defTabSz="914400" fontAlgn="base">
              <a:spcBef>
                <a:spcPct val="0"/>
              </a:spcBef>
              <a:spcAft>
                <a:spcPct val="0"/>
              </a:spcAft>
            </a:pPr>
            <a:endParaRPr kumimoji="1" lang="ja-JP" altLang="en-US" sz="2000" dirty="0">
              <a:solidFill>
                <a:srgbClr val="FFFFFF"/>
              </a:solidFill>
              <a:latin typeface="Arial"/>
              <a:ea typeface="ＭＳ Ｐゴシック"/>
            </a:endParaRPr>
          </a:p>
        </p:txBody>
      </p:sp>
      <p:sp>
        <p:nvSpPr>
          <p:cNvPr id="81" name="テキスト ボックス 80"/>
          <p:cNvSpPr txBox="1"/>
          <p:nvPr/>
        </p:nvSpPr>
        <p:spPr>
          <a:xfrm>
            <a:off x="8481392" y="3463027"/>
            <a:ext cx="864096" cy="523220"/>
          </a:xfrm>
          <a:prstGeom prst="rect">
            <a:avLst/>
          </a:prstGeom>
          <a:noFill/>
          <a:ln>
            <a:noFill/>
            <a:prstDash val="solid"/>
          </a:ln>
        </p:spPr>
        <p:txBody>
          <a:bodyPr wrap="square" rtlCol="0" anchor="ctr" anchorCtr="0">
            <a:spAutoFit/>
          </a:bodyPr>
          <a:lstStyle/>
          <a:p>
            <a:pPr algn="ctr" defTabSz="914400" fontAlgn="base">
              <a:spcBef>
                <a:spcPct val="0"/>
              </a:spcBef>
              <a:spcAft>
                <a:spcPct val="0"/>
              </a:spcAft>
            </a:pPr>
            <a:r>
              <a:rPr kumimoji="1" lang="en-US" altLang="ja-JP" sz="1400" dirty="0">
                <a:solidFill>
                  <a:srgbClr val="000000"/>
                </a:solidFill>
                <a:latin typeface="HGP創英角ｺﾞｼｯｸUB" panose="020B0900000000000000" pitchFamily="50" charset="-128"/>
                <a:ea typeface="HGP創英角ｺﾞｼｯｸUB" panose="020B0900000000000000" pitchFamily="50" charset="-128"/>
              </a:rPr>
              <a:t>IS</a:t>
            </a:r>
          </a:p>
          <a:p>
            <a:pPr algn="ctr" defTabSz="914400" fontAlgn="base">
              <a:spcBef>
                <a:spcPct val="0"/>
              </a:spcBef>
              <a:spcAft>
                <a:spcPct val="0"/>
              </a:spcAft>
            </a:pPr>
            <a:r>
              <a:rPr kumimoji="1" lang="ja-JP" altLang="en-US" sz="1400" dirty="0">
                <a:solidFill>
                  <a:srgbClr val="000000"/>
                </a:solidFill>
                <a:latin typeface="HGP創英角ｺﾞｼｯｸUB" panose="020B0900000000000000" pitchFamily="50" charset="-128"/>
                <a:ea typeface="HGP創英角ｺﾞｼｯｸUB" panose="020B0900000000000000" pitchFamily="50" charset="-128"/>
              </a:rPr>
              <a:t>発行</a:t>
            </a:r>
          </a:p>
        </p:txBody>
      </p:sp>
      <p:sp>
        <p:nvSpPr>
          <p:cNvPr id="83" name="フローチャート : 代替処理 24"/>
          <p:cNvSpPr/>
          <p:nvPr/>
        </p:nvSpPr>
        <p:spPr>
          <a:xfrm>
            <a:off x="3758723" y="3539519"/>
            <a:ext cx="381000" cy="333375"/>
          </a:xfrm>
          <a:prstGeom prst="flowChartAlternateProcess">
            <a:avLst/>
          </a:prstGeom>
          <a:solidFill>
            <a:srgbClr val="66FFFF"/>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defTabSz="914400" fontAlgn="base">
              <a:spcBef>
                <a:spcPct val="0"/>
              </a:spcBef>
              <a:spcAft>
                <a:spcPct val="0"/>
              </a:spcAft>
            </a:pPr>
            <a:endParaRPr kumimoji="1" lang="ja-JP" altLang="en-US">
              <a:solidFill>
                <a:srgbClr val="FFFFFF"/>
              </a:solidFill>
              <a:latin typeface="Arial"/>
              <a:ea typeface="ＭＳ Ｐゴシック"/>
            </a:endParaRPr>
          </a:p>
        </p:txBody>
      </p:sp>
      <p:sp>
        <p:nvSpPr>
          <p:cNvPr id="84" name="テキスト ボックス 83"/>
          <p:cNvSpPr txBox="1"/>
          <p:nvPr/>
        </p:nvSpPr>
        <p:spPr>
          <a:xfrm>
            <a:off x="3728865" y="3552317"/>
            <a:ext cx="558837" cy="307777"/>
          </a:xfrm>
          <a:prstGeom prst="rect">
            <a:avLst/>
          </a:prstGeom>
          <a:noFill/>
          <a:ln>
            <a:noFill/>
            <a:prstDash val="solid"/>
          </a:ln>
        </p:spPr>
        <p:txBody>
          <a:bodyPr wrap="square" rtlCol="0" anchor="ctr" anchorCtr="0">
            <a:spAutoFit/>
          </a:bodyPr>
          <a:lstStyle/>
          <a:p>
            <a:pPr defTabSz="914400" fontAlgn="base">
              <a:spcBef>
                <a:spcPct val="0"/>
              </a:spcBef>
              <a:spcAft>
                <a:spcPct val="0"/>
              </a:spcAft>
            </a:pPr>
            <a:r>
              <a:rPr kumimoji="1" lang="en-US" altLang="ja-JP" sz="1400" dirty="0">
                <a:solidFill>
                  <a:srgbClr val="000000"/>
                </a:solidFill>
                <a:latin typeface="HGP創英角ｺﾞｼｯｸUB" panose="020B0900000000000000" pitchFamily="50" charset="-128"/>
                <a:ea typeface="HGP創英角ｺﾞｼｯｸUB" panose="020B0900000000000000" pitchFamily="50" charset="-128"/>
              </a:rPr>
              <a:t>PWI  </a:t>
            </a:r>
          </a:p>
        </p:txBody>
      </p:sp>
      <p:sp>
        <p:nvSpPr>
          <p:cNvPr id="91" name="テキスト ボックス 90"/>
          <p:cNvSpPr txBox="1"/>
          <p:nvPr/>
        </p:nvSpPr>
        <p:spPr>
          <a:xfrm>
            <a:off x="8672948" y="3140598"/>
            <a:ext cx="456517" cy="338554"/>
          </a:xfrm>
          <a:prstGeom prst="rect">
            <a:avLst/>
          </a:prstGeom>
          <a:noFill/>
        </p:spPr>
        <p:txBody>
          <a:bodyPr wrap="square" rtlCol="0" anchor="ctr" anchorCtr="0">
            <a:spAutoFit/>
          </a:bodyPr>
          <a:lstStyle/>
          <a:p>
            <a:pPr defTabSz="914400" fontAlgn="base">
              <a:spcBef>
                <a:spcPct val="0"/>
              </a:spcBef>
              <a:spcAft>
                <a:spcPct val="0"/>
              </a:spcAft>
            </a:pPr>
            <a:r>
              <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rPr>
              <a:t>★</a:t>
            </a:r>
          </a:p>
        </p:txBody>
      </p:sp>
      <p:sp>
        <p:nvSpPr>
          <p:cNvPr id="110" name="ひし形 109"/>
          <p:cNvSpPr/>
          <p:nvPr/>
        </p:nvSpPr>
        <p:spPr>
          <a:xfrm>
            <a:off x="4960728" y="3498494"/>
            <a:ext cx="432048" cy="432000"/>
          </a:xfrm>
          <a:prstGeom prst="diamond">
            <a:avLst/>
          </a:prstGeom>
          <a:solidFill>
            <a:srgbClr val="92D050"/>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normAutofit/>
          </a:bodyPr>
          <a:lstStyle/>
          <a:p>
            <a:pPr algn="ctr" defTabSz="914400" fontAlgn="base">
              <a:spcBef>
                <a:spcPct val="0"/>
              </a:spcBef>
              <a:spcAft>
                <a:spcPct val="0"/>
              </a:spcAft>
            </a:pPr>
            <a:endParaRPr kumimoji="1" lang="ja-JP" altLang="en-US" sz="800" dirty="0">
              <a:solidFill>
                <a:srgbClr val="FFFFFF"/>
              </a:solidFill>
              <a:latin typeface="HGP創英角ｺﾞｼｯｸUB" panose="020B0900000000000000" pitchFamily="50" charset="-128"/>
              <a:ea typeface="HGP創英角ｺﾞｼｯｸUB" panose="020B0900000000000000" pitchFamily="50" charset="-128"/>
            </a:endParaRPr>
          </a:p>
        </p:txBody>
      </p:sp>
      <p:sp>
        <p:nvSpPr>
          <p:cNvPr id="111" name="テキスト ボックス 110"/>
          <p:cNvSpPr txBox="1"/>
          <p:nvPr/>
        </p:nvSpPr>
        <p:spPr>
          <a:xfrm>
            <a:off x="4960728" y="3548923"/>
            <a:ext cx="432048" cy="307777"/>
          </a:xfrm>
          <a:prstGeom prst="rect">
            <a:avLst/>
          </a:prstGeom>
          <a:noFill/>
          <a:ln>
            <a:noFill/>
            <a:prstDash val="solid"/>
          </a:ln>
        </p:spPr>
        <p:txBody>
          <a:bodyPr wrap="square" rtlCol="0" anchor="ctr" anchorCtr="0">
            <a:spAutoFit/>
          </a:bodyPr>
          <a:lstStyle/>
          <a:p>
            <a:pPr defTabSz="914400" fontAlgn="base">
              <a:spcBef>
                <a:spcPct val="0"/>
              </a:spcBef>
              <a:spcAft>
                <a:spcPct val="0"/>
              </a:spcAft>
            </a:pPr>
            <a:r>
              <a:rPr kumimoji="1" lang="en-US" altLang="ja-JP" sz="1400" dirty="0">
                <a:solidFill>
                  <a:srgbClr val="000000"/>
                </a:solidFill>
                <a:latin typeface="HGP創英角ｺﾞｼｯｸUB" panose="020B0900000000000000" pitchFamily="50" charset="-128"/>
                <a:ea typeface="HGP創英角ｺﾞｼｯｸUB" panose="020B0900000000000000" pitchFamily="50" charset="-128"/>
              </a:rPr>
              <a:t>NP  </a:t>
            </a:r>
          </a:p>
        </p:txBody>
      </p:sp>
      <p:cxnSp>
        <p:nvCxnSpPr>
          <p:cNvPr id="118" name="直線コネクタ 117"/>
          <p:cNvCxnSpPr/>
          <p:nvPr/>
        </p:nvCxnSpPr>
        <p:spPr>
          <a:xfrm>
            <a:off x="3728864" y="2439924"/>
            <a:ext cx="0" cy="4003445"/>
          </a:xfrm>
          <a:prstGeom prst="line">
            <a:avLst/>
          </a:prstGeom>
          <a:ln w="12700">
            <a:solidFill>
              <a:srgbClr val="FF3300"/>
            </a:solidFill>
            <a:prstDash val="sysDash"/>
          </a:ln>
        </p:spPr>
        <p:style>
          <a:lnRef idx="1">
            <a:schemeClr val="accent1"/>
          </a:lnRef>
          <a:fillRef idx="0">
            <a:schemeClr val="accent1"/>
          </a:fillRef>
          <a:effectRef idx="0">
            <a:schemeClr val="accent1"/>
          </a:effectRef>
          <a:fontRef idx="minor">
            <a:schemeClr val="tx1"/>
          </a:fontRef>
        </p:style>
      </p:cxnSp>
      <p:graphicFrame>
        <p:nvGraphicFramePr>
          <p:cNvPr id="120" name="Group 121"/>
          <p:cNvGraphicFramePr>
            <a:graphicFrameLocks noGrp="1"/>
          </p:cNvGraphicFramePr>
          <p:nvPr/>
        </p:nvGraphicFramePr>
        <p:xfrm>
          <a:off x="6665808" y="46206"/>
          <a:ext cx="2823696" cy="332656"/>
        </p:xfrm>
        <a:graphic>
          <a:graphicData uri="http://schemas.openxmlformats.org/drawingml/2006/table">
            <a:tbl>
              <a:tblPr/>
              <a:tblGrid>
                <a:gridCol w="1369543">
                  <a:extLst>
                    <a:ext uri="{9D8B030D-6E8A-4147-A177-3AD203B41FA5}">
                      <a16:colId xmlns:a16="http://schemas.microsoft.com/office/drawing/2014/main" val="20000"/>
                    </a:ext>
                  </a:extLst>
                </a:gridCol>
                <a:gridCol w="1454153">
                  <a:extLst>
                    <a:ext uri="{9D8B030D-6E8A-4147-A177-3AD203B41FA5}">
                      <a16:colId xmlns:a16="http://schemas.microsoft.com/office/drawing/2014/main" val="20001"/>
                    </a:ext>
                  </a:extLst>
                </a:gridCol>
              </a:tblGrid>
              <a:tr h="332656">
                <a:tc>
                  <a:txBody>
                    <a:bodyPr/>
                    <a:lstStyle>
                      <a:lvl1pPr>
                        <a:spcBef>
                          <a:spcPct val="20000"/>
                        </a:spcBef>
                        <a:defRPr kumimoji="1" sz="2800">
                          <a:solidFill>
                            <a:schemeClr val="tx1"/>
                          </a:solidFill>
                          <a:latin typeface="Arial" charset="0"/>
                          <a:ea typeface="ＭＳ Ｐゴシック" pitchFamily="50" charset="-128"/>
                        </a:defRPr>
                      </a:lvl1pPr>
                      <a:lvl2pPr>
                        <a:spcBef>
                          <a:spcPct val="20000"/>
                        </a:spcBef>
                        <a:defRPr kumimoji="1" sz="2400">
                          <a:solidFill>
                            <a:schemeClr val="tx1"/>
                          </a:solidFill>
                          <a:latin typeface="Arial" charset="0"/>
                          <a:ea typeface="ＭＳ Ｐゴシック" pitchFamily="50" charset="-128"/>
                        </a:defRPr>
                      </a:lvl2pPr>
                      <a:lvl3pPr>
                        <a:spcBef>
                          <a:spcPct val="20000"/>
                        </a:spcBef>
                        <a:defRPr kumimoji="1" sz="2000">
                          <a:solidFill>
                            <a:schemeClr val="tx1"/>
                          </a:solidFill>
                          <a:latin typeface="Arial" charset="0"/>
                          <a:ea typeface="ＭＳ Ｐゴシック" pitchFamily="50" charset="-128"/>
                        </a:defRPr>
                      </a:lvl3pPr>
                      <a:lvl4pPr>
                        <a:spcBef>
                          <a:spcPct val="20000"/>
                        </a:spcBef>
                        <a:defRPr kumimoji="1">
                          <a:solidFill>
                            <a:schemeClr val="tx1"/>
                          </a:solidFill>
                          <a:latin typeface="Arial" charset="0"/>
                          <a:ea typeface="ＭＳ Ｐゴシック" pitchFamily="50" charset="-128"/>
                        </a:defRPr>
                      </a:lvl4pPr>
                      <a:lvl5pPr>
                        <a:spcBef>
                          <a:spcPct val="20000"/>
                        </a:spcBef>
                        <a:defRPr kumimoji="1">
                          <a:solidFill>
                            <a:schemeClr val="tx1"/>
                          </a:solidFill>
                          <a:latin typeface="Arial" charset="0"/>
                          <a:ea typeface="ＭＳ Ｐゴシック" pitchFamily="50" charset="-128"/>
                        </a:defRPr>
                      </a:lvl5pPr>
                      <a:lvl6pPr fontAlgn="base">
                        <a:spcBef>
                          <a:spcPct val="20000"/>
                        </a:spcBef>
                        <a:spcAft>
                          <a:spcPct val="0"/>
                        </a:spcAft>
                        <a:defRPr kumimoji="1">
                          <a:solidFill>
                            <a:schemeClr val="tx1"/>
                          </a:solidFill>
                          <a:latin typeface="Arial" charset="0"/>
                          <a:ea typeface="ＭＳ Ｐゴシック" pitchFamily="50" charset="-128"/>
                        </a:defRPr>
                      </a:lvl6pPr>
                      <a:lvl7pPr fontAlgn="base">
                        <a:spcBef>
                          <a:spcPct val="20000"/>
                        </a:spcBef>
                        <a:spcAft>
                          <a:spcPct val="0"/>
                        </a:spcAft>
                        <a:defRPr kumimoji="1">
                          <a:solidFill>
                            <a:schemeClr val="tx1"/>
                          </a:solidFill>
                          <a:latin typeface="Arial" charset="0"/>
                          <a:ea typeface="ＭＳ Ｐゴシック" pitchFamily="50" charset="-128"/>
                        </a:defRPr>
                      </a:lvl7pPr>
                      <a:lvl8pPr fontAlgn="base">
                        <a:spcBef>
                          <a:spcPct val="20000"/>
                        </a:spcBef>
                        <a:spcAft>
                          <a:spcPct val="0"/>
                        </a:spcAft>
                        <a:defRPr kumimoji="1">
                          <a:solidFill>
                            <a:schemeClr val="tx1"/>
                          </a:solidFill>
                          <a:latin typeface="Arial" charset="0"/>
                          <a:ea typeface="ＭＳ Ｐゴシック" pitchFamily="50" charset="-128"/>
                        </a:defRPr>
                      </a:lvl8pPr>
                      <a:lvl9pPr fontAlgn="base">
                        <a:spcBef>
                          <a:spcPct val="2000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HGS創英角ｺﾞｼｯｸUB" pitchFamily="50" charset="-128"/>
                        </a:rPr>
                        <a:t>検討会</a:t>
                      </a:r>
                      <a:r>
                        <a:rPr kumimoji="1" lang="en-US" altLang="ja-JP" sz="1400" b="0" i="0" u="none" strike="noStrike" cap="none" normalizeH="0" baseline="0" dirty="0">
                          <a:ln>
                            <a:noFill/>
                          </a:ln>
                          <a:solidFill>
                            <a:schemeClr val="tx1"/>
                          </a:solidFill>
                          <a:effectLst/>
                          <a:latin typeface="Arial" charset="0"/>
                          <a:ea typeface="HGS創英角ｺﾞｼｯｸUB" pitchFamily="50" charset="-128"/>
                        </a:rPr>
                        <a:t>/</a:t>
                      </a:r>
                      <a:r>
                        <a:rPr kumimoji="1" lang="ja-JP" altLang="en-US" sz="1400" b="0" i="0" u="none" strike="noStrike" cap="none" normalizeH="0" baseline="0" dirty="0">
                          <a:ln>
                            <a:noFill/>
                          </a:ln>
                          <a:solidFill>
                            <a:schemeClr val="tx1"/>
                          </a:solidFill>
                          <a:effectLst/>
                          <a:latin typeface="Arial" charset="0"/>
                          <a:ea typeface="HGS創英角ｺﾞｼｯｸUB" pitchFamily="50" charset="-128"/>
                        </a:rPr>
                        <a:t>部会名</a:t>
                      </a:r>
                    </a:p>
                  </a:txBody>
                  <a:tcPr marT="45404" marB="454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charset="0"/>
                          <a:ea typeface="ＭＳ Ｐゴシック" pitchFamily="50" charset="-128"/>
                        </a:defRPr>
                      </a:lvl1pPr>
                      <a:lvl2pPr>
                        <a:spcBef>
                          <a:spcPct val="20000"/>
                        </a:spcBef>
                        <a:defRPr kumimoji="1" sz="2400">
                          <a:solidFill>
                            <a:schemeClr val="tx1"/>
                          </a:solidFill>
                          <a:latin typeface="Arial" charset="0"/>
                          <a:ea typeface="ＭＳ Ｐゴシック" pitchFamily="50" charset="-128"/>
                        </a:defRPr>
                      </a:lvl2pPr>
                      <a:lvl3pPr>
                        <a:spcBef>
                          <a:spcPct val="20000"/>
                        </a:spcBef>
                        <a:defRPr kumimoji="1" sz="2000">
                          <a:solidFill>
                            <a:schemeClr val="tx1"/>
                          </a:solidFill>
                          <a:latin typeface="Arial" charset="0"/>
                          <a:ea typeface="ＭＳ Ｐゴシック" pitchFamily="50" charset="-128"/>
                        </a:defRPr>
                      </a:lvl3pPr>
                      <a:lvl4pPr>
                        <a:spcBef>
                          <a:spcPct val="20000"/>
                        </a:spcBef>
                        <a:defRPr kumimoji="1">
                          <a:solidFill>
                            <a:schemeClr val="tx1"/>
                          </a:solidFill>
                          <a:latin typeface="Arial" charset="0"/>
                          <a:ea typeface="ＭＳ Ｐゴシック" pitchFamily="50" charset="-128"/>
                        </a:defRPr>
                      </a:lvl4pPr>
                      <a:lvl5pPr>
                        <a:spcBef>
                          <a:spcPct val="20000"/>
                        </a:spcBef>
                        <a:defRPr kumimoji="1">
                          <a:solidFill>
                            <a:schemeClr val="tx1"/>
                          </a:solidFill>
                          <a:latin typeface="Arial" charset="0"/>
                          <a:ea typeface="ＭＳ Ｐゴシック" pitchFamily="50" charset="-128"/>
                        </a:defRPr>
                      </a:lvl5pPr>
                      <a:lvl6pPr fontAlgn="base">
                        <a:spcBef>
                          <a:spcPct val="20000"/>
                        </a:spcBef>
                        <a:spcAft>
                          <a:spcPct val="0"/>
                        </a:spcAft>
                        <a:defRPr kumimoji="1">
                          <a:solidFill>
                            <a:schemeClr val="tx1"/>
                          </a:solidFill>
                          <a:latin typeface="Arial" charset="0"/>
                          <a:ea typeface="ＭＳ Ｐゴシック" pitchFamily="50" charset="-128"/>
                        </a:defRPr>
                      </a:lvl6pPr>
                      <a:lvl7pPr fontAlgn="base">
                        <a:spcBef>
                          <a:spcPct val="20000"/>
                        </a:spcBef>
                        <a:spcAft>
                          <a:spcPct val="0"/>
                        </a:spcAft>
                        <a:defRPr kumimoji="1">
                          <a:solidFill>
                            <a:schemeClr val="tx1"/>
                          </a:solidFill>
                          <a:latin typeface="Arial" charset="0"/>
                          <a:ea typeface="ＭＳ Ｐゴシック" pitchFamily="50" charset="-128"/>
                        </a:defRPr>
                      </a:lvl7pPr>
                      <a:lvl8pPr fontAlgn="base">
                        <a:spcBef>
                          <a:spcPct val="20000"/>
                        </a:spcBef>
                        <a:spcAft>
                          <a:spcPct val="0"/>
                        </a:spcAft>
                        <a:defRPr kumimoji="1">
                          <a:solidFill>
                            <a:schemeClr val="tx1"/>
                          </a:solidFill>
                          <a:latin typeface="Arial" charset="0"/>
                          <a:ea typeface="ＭＳ Ｐゴシック" pitchFamily="50" charset="-128"/>
                        </a:defRPr>
                      </a:lvl8pPr>
                      <a:lvl9pPr fontAlgn="base">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HGS創英角ｺﾞｼｯｸUB" pitchFamily="50" charset="-128"/>
                        </a:rPr>
                        <a:t>●●部会　</a:t>
                      </a:r>
                    </a:p>
                  </a:txBody>
                  <a:tcPr marT="45404" marB="454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620036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タイトル 2"/>
          <p:cNvSpPr txBox="1">
            <a:spLocks/>
          </p:cNvSpPr>
          <p:nvPr/>
        </p:nvSpPr>
        <p:spPr>
          <a:xfrm>
            <a:off x="560512" y="219200"/>
            <a:ext cx="8964488" cy="1049561"/>
          </a:xfrm>
          <a:prstGeom prst="rect">
            <a:avLst/>
          </a:prstGeom>
          <a:solidFill>
            <a:schemeClr val="bg1"/>
          </a:solidFill>
        </p:spPr>
        <p:txBody>
          <a:bodyPr/>
          <a:lstStyle>
            <a:lvl1pPr algn="ctr" rtl="0" eaLnBrk="0" fontAlgn="base" hangingPunct="0">
              <a:spcBef>
                <a:spcPct val="0"/>
              </a:spcBef>
              <a:spcAft>
                <a:spcPct val="0"/>
              </a:spcAft>
              <a:defRPr kumimoji="1" sz="4400">
                <a:solidFill>
                  <a:schemeClr val="tx2"/>
                </a:solidFill>
                <a:latin typeface="+mj-lt"/>
                <a:ea typeface="ＭＳ Ｐゴシック" pitchFamily="50" charset="-128"/>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defTabSz="914400"/>
            <a:r>
              <a:rPr lang="ja-JP" altLang="en-US"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規格名称：</a:t>
            </a:r>
            <a:r>
              <a:rPr lang="en-US" altLang="ja-JP"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ITS— Remote assist system for LSAD</a:t>
            </a:r>
            <a:br>
              <a:rPr lang="en-US" altLang="ja-JP"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br>
            <a:r>
              <a:rPr lang="en-US" altLang="ja-JP"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equipped vehicle –  performance requirements &amp; test procedures</a:t>
            </a:r>
            <a:br>
              <a:rPr lang="en-US" altLang="ja-JP"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br>
            <a:endParaRPr lang="en-US" altLang="ja-JP" sz="1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4" name="Group 121"/>
          <p:cNvGraphicFramePr>
            <a:graphicFrameLocks noGrp="1"/>
          </p:cNvGraphicFramePr>
          <p:nvPr>
            <p:extLst>
              <p:ext uri="{D42A27DB-BD31-4B8C-83A1-F6EECF244321}">
                <p14:modId xmlns:p14="http://schemas.microsoft.com/office/powerpoint/2010/main" val="764172226"/>
              </p:ext>
            </p:extLst>
          </p:nvPr>
        </p:nvGraphicFramePr>
        <p:xfrm>
          <a:off x="6677516" y="44624"/>
          <a:ext cx="2823696" cy="332656"/>
        </p:xfrm>
        <a:graphic>
          <a:graphicData uri="http://schemas.openxmlformats.org/drawingml/2006/table">
            <a:tbl>
              <a:tblPr/>
              <a:tblGrid>
                <a:gridCol w="1369543">
                  <a:extLst>
                    <a:ext uri="{9D8B030D-6E8A-4147-A177-3AD203B41FA5}">
                      <a16:colId xmlns:a16="http://schemas.microsoft.com/office/drawing/2014/main" val="20000"/>
                    </a:ext>
                  </a:extLst>
                </a:gridCol>
                <a:gridCol w="1454153">
                  <a:extLst>
                    <a:ext uri="{9D8B030D-6E8A-4147-A177-3AD203B41FA5}">
                      <a16:colId xmlns:a16="http://schemas.microsoft.com/office/drawing/2014/main" val="20001"/>
                    </a:ext>
                  </a:extLst>
                </a:gridCol>
              </a:tblGrid>
              <a:tr h="332656">
                <a:tc>
                  <a:txBody>
                    <a:bodyPr/>
                    <a:lstStyle>
                      <a:lvl1pPr>
                        <a:spcBef>
                          <a:spcPct val="20000"/>
                        </a:spcBef>
                        <a:defRPr kumimoji="1" sz="2800">
                          <a:solidFill>
                            <a:schemeClr val="tx1"/>
                          </a:solidFill>
                          <a:latin typeface="Arial" charset="0"/>
                          <a:ea typeface="ＭＳ Ｐゴシック" pitchFamily="50" charset="-128"/>
                        </a:defRPr>
                      </a:lvl1pPr>
                      <a:lvl2pPr>
                        <a:spcBef>
                          <a:spcPct val="20000"/>
                        </a:spcBef>
                        <a:defRPr kumimoji="1" sz="2400">
                          <a:solidFill>
                            <a:schemeClr val="tx1"/>
                          </a:solidFill>
                          <a:latin typeface="Arial" charset="0"/>
                          <a:ea typeface="ＭＳ Ｐゴシック" pitchFamily="50" charset="-128"/>
                        </a:defRPr>
                      </a:lvl2pPr>
                      <a:lvl3pPr>
                        <a:spcBef>
                          <a:spcPct val="20000"/>
                        </a:spcBef>
                        <a:defRPr kumimoji="1" sz="2000">
                          <a:solidFill>
                            <a:schemeClr val="tx1"/>
                          </a:solidFill>
                          <a:latin typeface="Arial" charset="0"/>
                          <a:ea typeface="ＭＳ Ｐゴシック" pitchFamily="50" charset="-128"/>
                        </a:defRPr>
                      </a:lvl3pPr>
                      <a:lvl4pPr>
                        <a:spcBef>
                          <a:spcPct val="20000"/>
                        </a:spcBef>
                        <a:defRPr kumimoji="1">
                          <a:solidFill>
                            <a:schemeClr val="tx1"/>
                          </a:solidFill>
                          <a:latin typeface="Arial" charset="0"/>
                          <a:ea typeface="ＭＳ Ｐゴシック" pitchFamily="50" charset="-128"/>
                        </a:defRPr>
                      </a:lvl4pPr>
                      <a:lvl5pPr>
                        <a:spcBef>
                          <a:spcPct val="20000"/>
                        </a:spcBef>
                        <a:defRPr kumimoji="1">
                          <a:solidFill>
                            <a:schemeClr val="tx1"/>
                          </a:solidFill>
                          <a:latin typeface="Arial" charset="0"/>
                          <a:ea typeface="ＭＳ Ｐゴシック" pitchFamily="50" charset="-128"/>
                        </a:defRPr>
                      </a:lvl5pPr>
                      <a:lvl6pPr fontAlgn="base">
                        <a:spcBef>
                          <a:spcPct val="20000"/>
                        </a:spcBef>
                        <a:spcAft>
                          <a:spcPct val="0"/>
                        </a:spcAft>
                        <a:defRPr kumimoji="1">
                          <a:solidFill>
                            <a:schemeClr val="tx1"/>
                          </a:solidFill>
                          <a:latin typeface="Arial" charset="0"/>
                          <a:ea typeface="ＭＳ Ｐゴシック" pitchFamily="50" charset="-128"/>
                        </a:defRPr>
                      </a:lvl6pPr>
                      <a:lvl7pPr fontAlgn="base">
                        <a:spcBef>
                          <a:spcPct val="20000"/>
                        </a:spcBef>
                        <a:spcAft>
                          <a:spcPct val="0"/>
                        </a:spcAft>
                        <a:defRPr kumimoji="1">
                          <a:solidFill>
                            <a:schemeClr val="tx1"/>
                          </a:solidFill>
                          <a:latin typeface="Arial" charset="0"/>
                          <a:ea typeface="ＭＳ Ｐゴシック" pitchFamily="50" charset="-128"/>
                        </a:defRPr>
                      </a:lvl7pPr>
                      <a:lvl8pPr fontAlgn="base">
                        <a:spcBef>
                          <a:spcPct val="20000"/>
                        </a:spcBef>
                        <a:spcAft>
                          <a:spcPct val="0"/>
                        </a:spcAft>
                        <a:defRPr kumimoji="1">
                          <a:solidFill>
                            <a:schemeClr val="tx1"/>
                          </a:solidFill>
                          <a:latin typeface="Arial" charset="0"/>
                          <a:ea typeface="ＭＳ Ｐゴシック" pitchFamily="50" charset="-128"/>
                        </a:defRPr>
                      </a:lvl8pPr>
                      <a:lvl9pPr fontAlgn="base">
                        <a:spcBef>
                          <a:spcPct val="2000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HGS創英角ｺﾞｼｯｸUB" pitchFamily="50" charset="-128"/>
                        </a:rPr>
                        <a:t>検討会</a:t>
                      </a:r>
                      <a:r>
                        <a:rPr kumimoji="1" lang="en-US" altLang="ja-JP" sz="1400" b="0" i="0" u="none" strike="noStrike" cap="none" normalizeH="0" baseline="0" dirty="0">
                          <a:ln>
                            <a:noFill/>
                          </a:ln>
                          <a:solidFill>
                            <a:schemeClr val="tx1"/>
                          </a:solidFill>
                          <a:effectLst/>
                          <a:latin typeface="Arial" charset="0"/>
                          <a:ea typeface="HGS創英角ｺﾞｼｯｸUB" pitchFamily="50" charset="-128"/>
                        </a:rPr>
                        <a:t>/</a:t>
                      </a:r>
                      <a:r>
                        <a:rPr kumimoji="1" lang="ja-JP" altLang="en-US" sz="1400" b="0" i="0" u="none" strike="noStrike" cap="none" normalizeH="0" baseline="0" dirty="0">
                          <a:ln>
                            <a:noFill/>
                          </a:ln>
                          <a:solidFill>
                            <a:schemeClr val="tx1"/>
                          </a:solidFill>
                          <a:effectLst/>
                          <a:latin typeface="Arial" charset="0"/>
                          <a:ea typeface="HGS創英角ｺﾞｼｯｸUB" pitchFamily="50" charset="-128"/>
                        </a:rPr>
                        <a:t>部会名</a:t>
                      </a:r>
                    </a:p>
                  </a:txBody>
                  <a:tcPr marT="45404" marB="454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defRPr kumimoji="1" sz="2800">
                          <a:solidFill>
                            <a:schemeClr val="tx1"/>
                          </a:solidFill>
                          <a:latin typeface="Arial" charset="0"/>
                          <a:ea typeface="ＭＳ Ｐゴシック" pitchFamily="50" charset="-128"/>
                        </a:defRPr>
                      </a:lvl1pPr>
                      <a:lvl2pPr>
                        <a:spcBef>
                          <a:spcPct val="20000"/>
                        </a:spcBef>
                        <a:defRPr kumimoji="1" sz="2400">
                          <a:solidFill>
                            <a:schemeClr val="tx1"/>
                          </a:solidFill>
                          <a:latin typeface="Arial" charset="0"/>
                          <a:ea typeface="ＭＳ Ｐゴシック" pitchFamily="50" charset="-128"/>
                        </a:defRPr>
                      </a:lvl2pPr>
                      <a:lvl3pPr>
                        <a:spcBef>
                          <a:spcPct val="20000"/>
                        </a:spcBef>
                        <a:defRPr kumimoji="1" sz="2000">
                          <a:solidFill>
                            <a:schemeClr val="tx1"/>
                          </a:solidFill>
                          <a:latin typeface="Arial" charset="0"/>
                          <a:ea typeface="ＭＳ Ｐゴシック" pitchFamily="50" charset="-128"/>
                        </a:defRPr>
                      </a:lvl3pPr>
                      <a:lvl4pPr>
                        <a:spcBef>
                          <a:spcPct val="20000"/>
                        </a:spcBef>
                        <a:defRPr kumimoji="1">
                          <a:solidFill>
                            <a:schemeClr val="tx1"/>
                          </a:solidFill>
                          <a:latin typeface="Arial" charset="0"/>
                          <a:ea typeface="ＭＳ Ｐゴシック" pitchFamily="50" charset="-128"/>
                        </a:defRPr>
                      </a:lvl4pPr>
                      <a:lvl5pPr>
                        <a:spcBef>
                          <a:spcPct val="20000"/>
                        </a:spcBef>
                        <a:defRPr kumimoji="1">
                          <a:solidFill>
                            <a:schemeClr val="tx1"/>
                          </a:solidFill>
                          <a:latin typeface="Arial" charset="0"/>
                          <a:ea typeface="ＭＳ Ｐゴシック" pitchFamily="50" charset="-128"/>
                        </a:defRPr>
                      </a:lvl5pPr>
                      <a:lvl6pPr fontAlgn="base">
                        <a:spcBef>
                          <a:spcPct val="20000"/>
                        </a:spcBef>
                        <a:spcAft>
                          <a:spcPct val="0"/>
                        </a:spcAft>
                        <a:defRPr kumimoji="1">
                          <a:solidFill>
                            <a:schemeClr val="tx1"/>
                          </a:solidFill>
                          <a:latin typeface="Arial" charset="0"/>
                          <a:ea typeface="ＭＳ Ｐゴシック" pitchFamily="50" charset="-128"/>
                        </a:defRPr>
                      </a:lvl6pPr>
                      <a:lvl7pPr fontAlgn="base">
                        <a:spcBef>
                          <a:spcPct val="20000"/>
                        </a:spcBef>
                        <a:spcAft>
                          <a:spcPct val="0"/>
                        </a:spcAft>
                        <a:defRPr kumimoji="1">
                          <a:solidFill>
                            <a:schemeClr val="tx1"/>
                          </a:solidFill>
                          <a:latin typeface="Arial" charset="0"/>
                          <a:ea typeface="ＭＳ Ｐゴシック" pitchFamily="50" charset="-128"/>
                        </a:defRPr>
                      </a:lvl7pPr>
                      <a:lvl8pPr fontAlgn="base">
                        <a:spcBef>
                          <a:spcPct val="20000"/>
                        </a:spcBef>
                        <a:spcAft>
                          <a:spcPct val="0"/>
                        </a:spcAft>
                        <a:defRPr kumimoji="1">
                          <a:solidFill>
                            <a:schemeClr val="tx1"/>
                          </a:solidFill>
                          <a:latin typeface="Arial" charset="0"/>
                          <a:ea typeface="ＭＳ Ｐゴシック" pitchFamily="50" charset="-128"/>
                        </a:defRPr>
                      </a:lvl8pPr>
                      <a:lvl9pPr fontAlgn="base">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Arial" charset="0"/>
                          <a:ea typeface="HGS創英角ｺﾞｼｯｸUB" pitchFamily="50" charset="-128"/>
                        </a:rPr>
                        <a:t>●●部会　</a:t>
                      </a:r>
                    </a:p>
                  </a:txBody>
                  <a:tcPr marT="45404" marB="454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bl>
          </a:graphicData>
        </a:graphic>
      </p:graphicFrame>
      <p:sp>
        <p:nvSpPr>
          <p:cNvPr id="4" name="タイトル 2"/>
          <p:cNvSpPr txBox="1">
            <a:spLocks/>
          </p:cNvSpPr>
          <p:nvPr/>
        </p:nvSpPr>
        <p:spPr>
          <a:xfrm>
            <a:off x="594339" y="932299"/>
            <a:ext cx="1874821" cy="620688"/>
          </a:xfrm>
          <a:prstGeom prst="rect">
            <a:avLst/>
          </a:prstGeom>
        </p:spPr>
        <p:txBody>
          <a:bodyPr/>
          <a:lstStyle>
            <a:lvl1pPr algn="ctr" rtl="0" eaLnBrk="0" fontAlgn="base" hangingPunct="0">
              <a:spcBef>
                <a:spcPct val="0"/>
              </a:spcBef>
              <a:spcAft>
                <a:spcPct val="0"/>
              </a:spcAft>
              <a:defRPr kumimoji="1" sz="4400">
                <a:solidFill>
                  <a:schemeClr val="tx2"/>
                </a:solidFill>
                <a:latin typeface="+mj-lt"/>
                <a:ea typeface="ＭＳ Ｐゴシック" pitchFamily="50" charset="-128"/>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defTabSz="914400"/>
            <a:r>
              <a:rPr lang="ja-JP" altLang="en-US" sz="28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推進体制</a:t>
            </a:r>
          </a:p>
        </p:txBody>
      </p:sp>
      <p:sp>
        <p:nvSpPr>
          <p:cNvPr id="9" name="テキスト ボックス 8"/>
          <p:cNvSpPr txBox="1"/>
          <p:nvPr/>
        </p:nvSpPr>
        <p:spPr>
          <a:xfrm>
            <a:off x="1208585" y="1552987"/>
            <a:ext cx="646331" cy="369332"/>
          </a:xfrm>
          <a:prstGeom prst="rect">
            <a:avLst/>
          </a:prstGeom>
          <a:solidFill>
            <a:srgbClr val="FF33CC">
              <a:alpha val="41176"/>
            </a:srgbClr>
          </a:solidFill>
          <a:ln w="19050">
            <a:solidFill>
              <a:srgbClr val="FF33CC"/>
            </a:solidFill>
          </a:ln>
        </p:spPr>
        <p:txBody>
          <a:bodyPr wrap="none" rtlCol="0">
            <a:spAutoFit/>
          </a:bodyPr>
          <a:lstStyle/>
          <a:p>
            <a:pPr defTabSz="914400" fontAlgn="base">
              <a:spcBef>
                <a:spcPct val="0"/>
              </a:spcBef>
              <a:spcAft>
                <a:spcPct val="0"/>
              </a:spcAft>
            </a:pPr>
            <a:r>
              <a:rPr kumimoji="1" lang="ja-JP" altLang="en-US" b="1" dirty="0">
                <a:solidFill>
                  <a:srgbClr val="000000"/>
                </a:solidFill>
                <a:latin typeface="Calibri" pitchFamily="34" charset="0"/>
                <a:ea typeface="ＭＳ Ｐゴシック" charset="-128"/>
              </a:rPr>
              <a:t>国際</a:t>
            </a:r>
          </a:p>
        </p:txBody>
      </p:sp>
      <p:sp>
        <p:nvSpPr>
          <p:cNvPr id="10" name="テキスト ボックス 9"/>
          <p:cNvSpPr txBox="1"/>
          <p:nvPr/>
        </p:nvSpPr>
        <p:spPr>
          <a:xfrm>
            <a:off x="1208585" y="3629489"/>
            <a:ext cx="646331" cy="369332"/>
          </a:xfrm>
          <a:prstGeom prst="rect">
            <a:avLst/>
          </a:prstGeom>
          <a:solidFill>
            <a:srgbClr val="FF33CC">
              <a:alpha val="41176"/>
            </a:srgbClr>
          </a:solidFill>
          <a:ln w="19050">
            <a:solidFill>
              <a:srgbClr val="FF33CC"/>
            </a:solidFill>
          </a:ln>
        </p:spPr>
        <p:txBody>
          <a:bodyPr wrap="none" rtlCol="0">
            <a:spAutoFit/>
          </a:bodyPr>
          <a:lstStyle/>
          <a:p>
            <a:pPr defTabSz="914400" fontAlgn="base">
              <a:spcBef>
                <a:spcPct val="0"/>
              </a:spcBef>
              <a:spcAft>
                <a:spcPct val="0"/>
              </a:spcAft>
            </a:pPr>
            <a:r>
              <a:rPr kumimoji="1" lang="ja-JP" altLang="en-US" b="1" dirty="0">
                <a:solidFill>
                  <a:srgbClr val="000000"/>
                </a:solidFill>
                <a:latin typeface="Calibri" pitchFamily="34" charset="0"/>
                <a:ea typeface="ＭＳ Ｐゴシック" charset="-128"/>
              </a:rPr>
              <a:t>国内</a:t>
            </a:r>
          </a:p>
        </p:txBody>
      </p:sp>
      <p:sp>
        <p:nvSpPr>
          <p:cNvPr id="11" name="テキスト ボックス 10"/>
          <p:cNvSpPr txBox="1"/>
          <p:nvPr/>
        </p:nvSpPr>
        <p:spPr>
          <a:xfrm>
            <a:off x="2936776" y="1556792"/>
            <a:ext cx="766620" cy="369332"/>
          </a:xfrm>
          <a:prstGeom prst="rect">
            <a:avLst/>
          </a:prstGeom>
          <a:noFill/>
          <a:ln w="19050">
            <a:solidFill>
              <a:srgbClr val="0070C0"/>
            </a:solidFill>
          </a:ln>
        </p:spPr>
        <p:txBody>
          <a:bodyPr wrap="none" rtlCol="0">
            <a:spAutoFit/>
          </a:bodyPr>
          <a:lstStyle/>
          <a:p>
            <a:pPr defTabSz="914400" fontAlgn="base">
              <a:spcBef>
                <a:spcPct val="0"/>
              </a:spcBef>
              <a:spcAft>
                <a:spcPct val="0"/>
              </a:spcAft>
            </a:pPr>
            <a:r>
              <a:rPr kumimoji="1" lang="en-US" altLang="ja-JP" dirty="0">
                <a:solidFill>
                  <a:srgbClr val="000000"/>
                </a:solidFill>
                <a:latin typeface="Calibri" pitchFamily="34" charset="0"/>
                <a:ea typeface="ＭＳ Ｐゴシック" charset="-128"/>
              </a:rPr>
              <a:t>TC204</a:t>
            </a:r>
            <a:endParaRPr kumimoji="1" lang="ja-JP" altLang="en-US" dirty="0">
              <a:solidFill>
                <a:srgbClr val="000000"/>
              </a:solidFill>
              <a:latin typeface="Calibri" pitchFamily="34" charset="0"/>
              <a:ea typeface="ＭＳ Ｐゴシック" charset="-128"/>
            </a:endParaRPr>
          </a:p>
        </p:txBody>
      </p:sp>
      <p:sp>
        <p:nvSpPr>
          <p:cNvPr id="13" name="テキスト ボックス 12"/>
          <p:cNvSpPr txBox="1"/>
          <p:nvPr/>
        </p:nvSpPr>
        <p:spPr>
          <a:xfrm>
            <a:off x="3624538" y="1969402"/>
            <a:ext cx="767261" cy="369332"/>
          </a:xfrm>
          <a:prstGeom prst="rect">
            <a:avLst/>
          </a:prstGeom>
          <a:noFill/>
          <a:ln w="19050">
            <a:solidFill>
              <a:srgbClr val="0070C0"/>
            </a:solidFill>
          </a:ln>
        </p:spPr>
        <p:txBody>
          <a:bodyPr wrap="none" rtlCol="0">
            <a:spAutoFit/>
          </a:bodyPr>
          <a:lstStyle/>
          <a:p>
            <a:pPr defTabSz="914400" fontAlgn="base">
              <a:spcBef>
                <a:spcPct val="0"/>
              </a:spcBef>
              <a:spcAft>
                <a:spcPct val="0"/>
              </a:spcAft>
            </a:pPr>
            <a:r>
              <a:rPr kumimoji="1" lang="en-US" altLang="ja-JP" dirty="0">
                <a:solidFill>
                  <a:srgbClr val="000000"/>
                </a:solidFill>
                <a:latin typeface="Calibri" pitchFamily="34" charset="0"/>
                <a:ea typeface="ＭＳ Ｐゴシック" charset="-128"/>
              </a:rPr>
              <a:t>WG14</a:t>
            </a:r>
            <a:endParaRPr kumimoji="1" lang="ja-JP" altLang="en-US" dirty="0">
              <a:solidFill>
                <a:srgbClr val="000000"/>
              </a:solidFill>
              <a:latin typeface="Calibri" pitchFamily="34" charset="0"/>
              <a:ea typeface="ＭＳ Ｐゴシック" charset="-128"/>
            </a:endParaRPr>
          </a:p>
        </p:txBody>
      </p:sp>
      <p:sp>
        <p:nvSpPr>
          <p:cNvPr id="14" name="テキスト ボックス 13"/>
          <p:cNvSpPr txBox="1"/>
          <p:nvPr/>
        </p:nvSpPr>
        <p:spPr>
          <a:xfrm>
            <a:off x="4016896" y="2391304"/>
            <a:ext cx="1296124" cy="369332"/>
          </a:xfrm>
          <a:prstGeom prst="rect">
            <a:avLst/>
          </a:prstGeom>
          <a:noFill/>
          <a:ln w="19050">
            <a:solidFill>
              <a:srgbClr val="0070C0"/>
            </a:solidFill>
          </a:ln>
        </p:spPr>
        <p:txBody>
          <a:bodyPr wrap="none" rtlCol="0">
            <a:spAutoFit/>
          </a:bodyPr>
          <a:lstStyle/>
          <a:p>
            <a:pPr defTabSz="914400" fontAlgn="base">
              <a:spcBef>
                <a:spcPct val="0"/>
              </a:spcBef>
              <a:spcAft>
                <a:spcPct val="0"/>
              </a:spcAft>
            </a:pPr>
            <a:r>
              <a:rPr kumimoji="1" lang="en-US" altLang="ja-JP" dirty="0">
                <a:solidFill>
                  <a:srgbClr val="000000"/>
                </a:solidFill>
                <a:latin typeface="Calibri" pitchFamily="34" charset="0"/>
                <a:ea typeface="ＭＳ Ｐゴシック" charset="-128"/>
              </a:rPr>
              <a:t>RA-LSAD DT</a:t>
            </a:r>
            <a:endParaRPr kumimoji="1" lang="ja-JP" altLang="en-US" dirty="0">
              <a:solidFill>
                <a:srgbClr val="000000"/>
              </a:solidFill>
              <a:latin typeface="Calibri" pitchFamily="34" charset="0"/>
              <a:ea typeface="ＭＳ Ｐゴシック" charset="-128"/>
            </a:endParaRPr>
          </a:p>
        </p:txBody>
      </p:sp>
      <p:sp>
        <p:nvSpPr>
          <p:cNvPr id="15" name="テキスト ボックス 14"/>
          <p:cNvSpPr txBox="1"/>
          <p:nvPr/>
        </p:nvSpPr>
        <p:spPr>
          <a:xfrm>
            <a:off x="3335540" y="3507927"/>
            <a:ext cx="2031325" cy="646331"/>
          </a:xfrm>
          <a:prstGeom prst="rect">
            <a:avLst/>
          </a:prstGeom>
          <a:noFill/>
          <a:ln w="19050">
            <a:solidFill>
              <a:srgbClr val="0070C0"/>
            </a:solidFill>
          </a:ln>
        </p:spPr>
        <p:txBody>
          <a:bodyPr wrap="none" rtlCol="0">
            <a:spAutoFit/>
          </a:bodyPr>
          <a:lstStyle/>
          <a:p>
            <a:pPr defTabSz="914400" fontAlgn="base">
              <a:spcBef>
                <a:spcPct val="0"/>
              </a:spcBef>
              <a:spcAft>
                <a:spcPct val="0"/>
              </a:spcAft>
            </a:pPr>
            <a:r>
              <a:rPr kumimoji="1"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走行制御分科会</a:t>
            </a:r>
            <a:endParaRPr kumimoji="1"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kumimoji="1"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（自動車技術会）</a:t>
            </a:r>
          </a:p>
        </p:txBody>
      </p:sp>
      <p:sp>
        <p:nvSpPr>
          <p:cNvPr id="16" name="テキスト ボックス 15"/>
          <p:cNvSpPr txBox="1"/>
          <p:nvPr/>
        </p:nvSpPr>
        <p:spPr>
          <a:xfrm>
            <a:off x="3335540" y="4428674"/>
            <a:ext cx="1800493" cy="369332"/>
          </a:xfrm>
          <a:prstGeom prst="rect">
            <a:avLst/>
          </a:prstGeom>
          <a:noFill/>
          <a:ln w="19050">
            <a:solidFill>
              <a:srgbClr val="0070C0"/>
            </a:solidFill>
          </a:ln>
        </p:spPr>
        <p:txBody>
          <a:bodyPr wrap="square" rtlCol="0">
            <a:spAutoFit/>
          </a:bodyPr>
          <a:lstStyle/>
          <a:p>
            <a:pPr algn="ctr" defTabSz="914400" fontAlgn="base">
              <a:spcBef>
                <a:spcPct val="0"/>
              </a:spcBef>
              <a:spcAft>
                <a:spcPct val="0"/>
              </a:spcAft>
            </a:pPr>
            <a:r>
              <a:rPr kumimoji="1"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ラストマイル</a:t>
            </a:r>
            <a:r>
              <a:rPr kumimoji="1"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WG</a:t>
            </a:r>
            <a:endParaRPr kumimoji="1"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9" name="直線コネクタ 18"/>
          <p:cNvCxnSpPr/>
          <p:nvPr/>
        </p:nvCxnSpPr>
        <p:spPr>
          <a:xfrm>
            <a:off x="1064568" y="3429854"/>
            <a:ext cx="7517144" cy="0"/>
          </a:xfrm>
          <a:prstGeom prst="line">
            <a:avLst/>
          </a:prstGeom>
          <a:ln w="19050">
            <a:solidFill>
              <a:srgbClr val="0070C0"/>
            </a:solidFill>
            <a:prstDash val="sys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5092450" y="4356542"/>
            <a:ext cx="4541071" cy="1077218"/>
          </a:xfrm>
          <a:prstGeom prst="rect">
            <a:avLst/>
          </a:prstGeom>
          <a:noFill/>
        </p:spPr>
        <p:txBody>
          <a:bodyPr wrap="square" rtlCol="0">
            <a:spAutoFit/>
          </a:bodyPr>
          <a:lstStyle/>
          <a:p>
            <a:pPr defTabSz="914400" fontAlgn="base">
              <a:spcBef>
                <a:spcPct val="0"/>
              </a:spcBef>
              <a:spcAft>
                <a:spcPct val="0"/>
              </a:spcAft>
            </a:pPr>
            <a:r>
              <a:rPr kumimoji="1" lang="en-US" altLang="ja-JP"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SWG</a:t>
            </a:r>
            <a:r>
              <a:rPr kumimoji="1"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リーダ</a:t>
            </a:r>
            <a:r>
              <a:rPr kumimoji="1"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：氏名（企業名</a:t>
            </a:r>
            <a:r>
              <a:rPr kumimoji="1"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kumimoji="1"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事務局：</a:t>
            </a:r>
            <a:r>
              <a:rPr kumimoji="1" lang="en-US" altLang="ja-JP"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JSAE</a:t>
            </a:r>
          </a:p>
          <a:p>
            <a:pPr defTabSz="914400" fontAlgn="base">
              <a:spcBef>
                <a:spcPct val="0"/>
              </a:spcBef>
              <a:spcAft>
                <a:spcPct val="0"/>
              </a:spcAft>
            </a:pPr>
            <a:r>
              <a:rPr kumimoji="1"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構成員：</a:t>
            </a:r>
            <a:endParaRPr kumimoji="1" lang="en-US" altLang="ja-JP"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kumimoji="1"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a:t>
            </a:r>
            <a:r>
              <a:rPr kumimoji="1"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社、</a:t>
            </a:r>
            <a:r>
              <a:rPr kumimoji="1"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B</a:t>
            </a:r>
            <a:r>
              <a:rPr kumimoji="1"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社、</a:t>
            </a:r>
            <a:r>
              <a:rPr kumimoji="1"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C</a:t>
            </a:r>
            <a:r>
              <a:rPr kumimoji="1"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社、</a:t>
            </a:r>
            <a:r>
              <a:rPr kumimoji="1" lang="en-US" altLang="ja-JP"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D</a:t>
            </a:r>
            <a:r>
              <a:rPr kumimoji="1"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社　等</a:t>
            </a:r>
            <a:endParaRPr kumimoji="1"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5345532" y="2520264"/>
            <a:ext cx="3927948" cy="584775"/>
          </a:xfrm>
          <a:prstGeom prst="rect">
            <a:avLst/>
          </a:prstGeom>
          <a:noFill/>
        </p:spPr>
        <p:txBody>
          <a:bodyPr wrap="square" rtlCol="0">
            <a:spAutoFit/>
          </a:bodyPr>
          <a:lstStyle/>
          <a:p>
            <a:pPr defTabSz="914400" fontAlgn="base">
              <a:spcBef>
                <a:spcPct val="0"/>
              </a:spcBef>
              <a:spcAft>
                <a:spcPct val="0"/>
              </a:spcAft>
            </a:pPr>
            <a:r>
              <a:rPr kumimoji="1"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プロジェクトリーダー</a:t>
            </a:r>
            <a:r>
              <a:rPr kumimoji="1" lang="ja-JP" altLang="en-US" sz="16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：氏名（企業名）</a:t>
            </a:r>
            <a:endParaRPr kumimoji="1" lang="en-US" altLang="ja-JP"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kumimoji="1" lang="ja-JP" altLang="en-US" sz="16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サポート国：英、米、豪、日、韓、蘭、加　　　　</a:t>
            </a:r>
          </a:p>
        </p:txBody>
      </p:sp>
      <p:cxnSp>
        <p:nvCxnSpPr>
          <p:cNvPr id="31" name="直線コネクタ 30"/>
          <p:cNvCxnSpPr/>
          <p:nvPr/>
        </p:nvCxnSpPr>
        <p:spPr>
          <a:xfrm>
            <a:off x="3440832" y="1916833"/>
            <a:ext cx="0" cy="505797"/>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3440832" y="2157873"/>
            <a:ext cx="20069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3800872" y="2342540"/>
            <a:ext cx="0" cy="1165387"/>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a:off x="3800872" y="2583580"/>
            <a:ext cx="200698"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a:endCxn id="16" idx="0"/>
          </p:cNvCxnSpPr>
          <p:nvPr/>
        </p:nvCxnSpPr>
        <p:spPr>
          <a:xfrm>
            <a:off x="4235786" y="4140760"/>
            <a:ext cx="1" cy="287915"/>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5437604" y="3498909"/>
            <a:ext cx="2824812" cy="646331"/>
          </a:xfrm>
          <a:prstGeom prst="rect">
            <a:avLst/>
          </a:prstGeom>
          <a:noFill/>
        </p:spPr>
        <p:txBody>
          <a:bodyPr wrap="none" rtlCol="0">
            <a:spAutoFit/>
          </a:bodyPr>
          <a:lstStyle/>
          <a:p>
            <a:pPr defTabSz="914400" fontAlgn="base">
              <a:spcBef>
                <a:spcPct val="0"/>
              </a:spcBef>
              <a:spcAft>
                <a:spcPct val="0"/>
              </a:spcAft>
            </a:pPr>
            <a:r>
              <a:rPr kumimoji="1"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分科会長</a:t>
            </a:r>
            <a:r>
              <a:rPr kumimoji="1"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：氏名（企業名</a:t>
            </a:r>
            <a:r>
              <a:rPr kumimoji="1"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kumimoji="1"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事務局：</a:t>
            </a:r>
            <a:r>
              <a:rPr kumimoji="1"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JSAE</a:t>
            </a:r>
          </a:p>
        </p:txBody>
      </p:sp>
      <p:sp>
        <p:nvSpPr>
          <p:cNvPr id="26" name="テキスト ボックス 25"/>
          <p:cNvSpPr txBox="1"/>
          <p:nvPr/>
        </p:nvSpPr>
        <p:spPr>
          <a:xfrm>
            <a:off x="4592961" y="1737654"/>
            <a:ext cx="2959465" cy="646331"/>
          </a:xfrm>
          <a:prstGeom prst="rect">
            <a:avLst/>
          </a:prstGeom>
          <a:noFill/>
        </p:spPr>
        <p:txBody>
          <a:bodyPr wrap="none" rtlCol="0">
            <a:spAutoFit/>
          </a:bodyPr>
          <a:lstStyle/>
          <a:p>
            <a:pPr defTabSz="914400" fontAlgn="base">
              <a:spcBef>
                <a:spcPct val="0"/>
              </a:spcBef>
              <a:spcAft>
                <a:spcPct val="0"/>
              </a:spcAft>
            </a:pPr>
            <a:r>
              <a:rPr kumimoji="1"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コンビーナー</a:t>
            </a:r>
            <a:r>
              <a:rPr kumimoji="1"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：氏名（企業名</a:t>
            </a:r>
            <a:r>
              <a:rPr kumimoji="1"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914400" fontAlgn="base">
              <a:spcBef>
                <a:spcPct val="0"/>
              </a:spcBef>
              <a:spcAft>
                <a:spcPct val="0"/>
              </a:spcAft>
            </a:pPr>
            <a:r>
              <a:rPr kumimoji="1"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事務局：</a:t>
            </a:r>
            <a:r>
              <a:rPr kumimoji="1"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JSAE</a:t>
            </a:r>
            <a:endParaRPr kumimoji="1"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42685870"/>
      </p:ext>
    </p:extLst>
  </p:cSld>
  <p:clrMapOvr>
    <a:masterClrMapping/>
  </p:clrMapOvr>
</p:sld>
</file>

<file path=ppt/theme/theme1.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gradFill rotWithShape="1">
          <a:gsLst>
            <a:gs pos="0">
              <a:srgbClr val="00FF00"/>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a:spPr>
      <a:bodyPr wrap="none" anchor="ctr"/>
      <a:lstStyle>
        <a:defPPr>
          <a:defRPr sz="1600">
            <a:latin typeface="Calibri" pitchFamily="34" charset="0"/>
          </a:defRPr>
        </a:defPPr>
      </a:lst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3CE5F99F54F5847A84D5A903D8CB04F" ma:contentTypeVersion="2" ma:contentTypeDescription="新しいドキュメントを作成します。" ma:contentTypeScope="" ma:versionID="877cff6d17f88575582c7a092385f996">
  <xsd:schema xmlns:xsd="http://www.w3.org/2001/XMLSchema" xmlns:xs="http://www.w3.org/2001/XMLSchema" xmlns:p="http://schemas.microsoft.com/office/2006/metadata/properties" xmlns:ns2="44b461a7-b6de-43c0-9e85-284c6021ec1b" targetNamespace="http://schemas.microsoft.com/office/2006/metadata/properties" ma:root="true" ma:fieldsID="c51ceda0d92f01aa6678d72eccd77838" ns2:_="">
    <xsd:import namespace="44b461a7-b6de-43c0-9e85-284c6021ec1b"/>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b461a7-b6de-43c0-9e85-284c6021ec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93CF3-7579-46CC-B5F3-EC90E6589BE0}">
  <ds:schemaRefs>
    <ds:schemaRef ds:uri="3dbd9eb5-605c-446a-b5ee-94336f94dea7"/>
    <ds:schemaRef ds:uri="http://purl.org/dc/terms/"/>
    <ds:schemaRef ds:uri="http://schemas.microsoft.com/office/2006/documentManagement/types"/>
    <ds:schemaRef ds:uri="http://purl.org/dc/elements/1.1/"/>
    <ds:schemaRef ds:uri="http://www.w3.org/XML/1998/namespace"/>
    <ds:schemaRef ds:uri="http://purl.org/dc/dcmitype/"/>
    <ds:schemaRef ds:uri="e25805b9-72c2-4894-ad1d-fd917af5092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14BEA818-235F-4627-9587-6FBC2DAD0357}">
  <ds:schemaRefs>
    <ds:schemaRef ds:uri="http://schemas.microsoft.com/sharepoint/v3/contenttype/forms"/>
  </ds:schemaRefs>
</ds:datastoreItem>
</file>

<file path=customXml/itemProps3.xml><?xml version="1.0" encoding="utf-8"?>
<ds:datastoreItem xmlns:ds="http://schemas.openxmlformats.org/officeDocument/2006/customXml" ds:itemID="{0A43168F-AEFA-4745-80E4-CA71534E0A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b461a7-b6de-43c0-9e85-284c6021ec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envm10220（環境統括部　Ｒ２年度運営方針（envm10078_190401_r1））_201001_r3</Template>
  <TotalTime>17329</TotalTime>
  <Words>812</Words>
  <Application>Microsoft Office PowerPoint</Application>
  <PresentationFormat>A4 210 x 297 mm</PresentationFormat>
  <Paragraphs>107</Paragraphs>
  <Slides>5</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5</vt:i4>
      </vt:variant>
    </vt:vector>
  </HeadingPairs>
  <TitlesOfParts>
    <vt:vector size="14" baseType="lpstr">
      <vt:lpstr>HGP創英角ｺﾞｼｯｸUB</vt:lpstr>
      <vt:lpstr>HGS創英角ｺﾞｼｯｸUB</vt:lpstr>
      <vt:lpstr>Meiryo UI</vt:lpstr>
      <vt:lpstr>ＭＳ Ｐゴシック</vt:lpstr>
      <vt:lpstr>游ゴシック</vt:lpstr>
      <vt:lpstr>Arial</vt:lpstr>
      <vt:lpstr>Calibri</vt:lpstr>
      <vt:lpstr>Tahoma</vt:lpstr>
      <vt:lpstr>1_標準デザイン</vt:lpstr>
      <vt:lpstr>国際標準化　NP提案</vt:lpstr>
      <vt:lpstr>規格名称：ITS— Remote assist system for LSAD  equipped vehicle –  performance requirements &amp; test procedures </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田中 正実</dc:creator>
  <cp:lastModifiedBy>JSAE Yoshida</cp:lastModifiedBy>
  <cp:revision>806</cp:revision>
  <cp:lastPrinted>2021-07-27T10:14:16Z</cp:lastPrinted>
  <dcterms:created xsi:type="dcterms:W3CDTF">2020-09-05T03:12:52Z</dcterms:created>
  <dcterms:modified xsi:type="dcterms:W3CDTF">2022-03-18T05:39:50Z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0x010100C3CE5F99F54F5847A84D5A903D8CB04F</vt:lpwstr>
  </property>
  <property fmtid="{D5CDD505-2E9C-101B-9397-08002B2CF9AE}" pid="3" name="_NewReviewCycle">
    <vt:lpwstr/>
  </property>
</Properties>
</file>